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05" r:id="rId3"/>
    <p:sldId id="314" r:id="rId4"/>
    <p:sldId id="315" r:id="rId5"/>
    <p:sldId id="317" r:id="rId6"/>
    <p:sldId id="316" r:id="rId7"/>
    <p:sldId id="319" r:id="rId8"/>
    <p:sldId id="321" r:id="rId9"/>
    <p:sldId id="322" r:id="rId10"/>
    <p:sldId id="323" r:id="rId11"/>
    <p:sldId id="324" r:id="rId12"/>
    <p:sldId id="326" r:id="rId13"/>
    <p:sldId id="329" r:id="rId14"/>
    <p:sldId id="325" r:id="rId15"/>
    <p:sldId id="331" r:id="rId16"/>
    <p:sldId id="339" r:id="rId17"/>
    <p:sldId id="327" r:id="rId18"/>
    <p:sldId id="338" r:id="rId19"/>
    <p:sldId id="340" r:id="rId20"/>
    <p:sldId id="332" r:id="rId21"/>
    <p:sldId id="333" r:id="rId22"/>
    <p:sldId id="334" r:id="rId23"/>
    <p:sldId id="335" r:id="rId24"/>
    <p:sldId id="336" r:id="rId25"/>
    <p:sldId id="330" r:id="rId26"/>
    <p:sldId id="337" r:id="rId27"/>
    <p:sldId id="306" r:id="rId28"/>
    <p:sldId id="318" r:id="rId29"/>
    <p:sldId id="341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</p:sldIdLst>
  <p:sldSz cx="9144000" cy="5143500" type="screen16x9"/>
  <p:notesSz cx="6858000" cy="9144000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2392">
          <p15:clr>
            <a:srgbClr val="A4A3A4"/>
          </p15:clr>
        </p15:guide>
        <p15:guide id="4" orient="horz" pos="3009">
          <p15:clr>
            <a:srgbClr val="A4A3A4"/>
          </p15:clr>
        </p15:guide>
        <p15:guide id="5" orient="horz" pos="873">
          <p15:clr>
            <a:srgbClr val="A4A3A4"/>
          </p15:clr>
        </p15:guide>
        <p15:guide id="6" pos="5533">
          <p15:clr>
            <a:srgbClr val="A4A3A4"/>
          </p15:clr>
        </p15:guide>
        <p15:guide id="7" pos="145">
          <p15:clr>
            <a:srgbClr val="A4A3A4"/>
          </p15:clr>
        </p15:guide>
        <p15:guide id="8" pos="5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FFFFFF"/>
    <a:srgbClr val="242F78"/>
    <a:srgbClr val="333333"/>
    <a:srgbClr val="242C34"/>
    <a:srgbClr val="112138"/>
    <a:srgbClr val="2D4764"/>
    <a:srgbClr val="000000"/>
    <a:srgbClr val="B6C12B"/>
    <a:srgbClr val="00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454" autoAdjust="0"/>
  </p:normalViewPr>
  <p:slideViewPr>
    <p:cSldViewPr snapToGrid="0">
      <p:cViewPr varScale="1">
        <p:scale>
          <a:sx n="142" d="100"/>
          <a:sy n="142" d="100"/>
        </p:scale>
        <p:origin x="750" y="120"/>
      </p:cViewPr>
      <p:guideLst>
        <p:guide orient="horz" pos="4320"/>
        <p:guide pos="7680"/>
        <p:guide orient="horz" pos="2392"/>
        <p:guide orient="horz" pos="3009"/>
        <p:guide orient="horz" pos="873"/>
        <p:guide pos="5533"/>
        <p:guide pos="145"/>
        <p:guide pos="599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7D16B-D758-D84C-B38F-C95E7844FC2B}" type="doc">
      <dgm:prSet loTypeId="urn:microsoft.com/office/officeart/2005/8/layout/orgChar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9B865519-1290-B34A-B308-83361DC0D454}">
      <dgm:prSet phldrT="[Text]" custT="1"/>
      <dgm:spPr>
        <a:solidFill>
          <a:schemeClr val="accent4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solidFill>
                <a:schemeClr val="tx1"/>
              </a:solidFill>
              <a:latin typeface="Calibri"/>
              <a:cs typeface="Calibri"/>
            </a:rPr>
            <a:t>Level 0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tx1"/>
              </a:solidFill>
              <a:latin typeface="Calibri Light"/>
              <a:cs typeface="Calibri Light"/>
            </a:rPr>
            <a:t>Content for this level</a:t>
          </a:r>
        </a:p>
      </dgm:t>
    </dgm:pt>
    <dgm:pt modelId="{2570C230-A3E9-1E40-9286-340C65C69CE5}" type="parTrans" cxnId="{E151CCEF-F059-5C42-B131-FC85A0EDD0DA}">
      <dgm:prSet/>
      <dgm:spPr/>
      <dgm:t>
        <a:bodyPr/>
        <a:lstStyle/>
        <a:p>
          <a:endParaRPr lang="en-GB" noProof="0"/>
        </a:p>
      </dgm:t>
    </dgm:pt>
    <dgm:pt modelId="{AACF6F67-C2A3-6848-8F99-BD1585400229}" type="sibTrans" cxnId="{E151CCEF-F059-5C42-B131-FC85A0EDD0DA}">
      <dgm:prSet/>
      <dgm:spPr/>
      <dgm:t>
        <a:bodyPr/>
        <a:lstStyle/>
        <a:p>
          <a:endParaRPr lang="en-GB" noProof="0"/>
        </a:p>
      </dgm:t>
    </dgm:pt>
    <dgm:pt modelId="{C74EECC9-54D9-2C45-9F77-063BC7BD4C6D}">
      <dgm:prSet phldrT="[Text]" custT="1"/>
      <dgm:spPr>
        <a:solidFill>
          <a:schemeClr val="accent5"/>
        </a:solidFill>
      </dgm:spPr>
      <dgm:t>
        <a:bodyPr lIns="72000" rIns="72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1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1000" noProof="0" dirty="0">
            <a:solidFill>
              <a:schemeClr val="bg1"/>
            </a:solidFill>
          </a:endParaRPr>
        </a:p>
      </dgm:t>
    </dgm:pt>
    <dgm:pt modelId="{940C2260-3157-D84E-9CA2-4E82A8ACB6F5}" type="parTrans" cxnId="{756ACACF-F74F-DC49-B806-0BD07C149670}">
      <dgm:prSet/>
      <dgm:spPr>
        <a:ln>
          <a:solidFill>
            <a:schemeClr val="tx1"/>
          </a:solidFill>
        </a:ln>
      </dgm:spPr>
      <dgm:t>
        <a:bodyPr/>
        <a:lstStyle/>
        <a:p>
          <a:endParaRPr lang="en-GB" noProof="0"/>
        </a:p>
      </dgm:t>
    </dgm:pt>
    <dgm:pt modelId="{E6DAE63E-7305-ED4A-983D-816E5A10B091}" type="sibTrans" cxnId="{756ACACF-F74F-DC49-B806-0BD07C149670}">
      <dgm:prSet/>
      <dgm:spPr/>
      <dgm:t>
        <a:bodyPr/>
        <a:lstStyle/>
        <a:p>
          <a:endParaRPr lang="en-GB" noProof="0"/>
        </a:p>
      </dgm:t>
    </dgm:pt>
    <dgm:pt modelId="{4D7952F7-50C7-5B4A-9C86-0BC532E3776A}">
      <dgm:prSet phldrT="[Text]" custT="1"/>
      <dgm:spPr>
        <a:solidFill>
          <a:schemeClr val="accent1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2</a:t>
          </a:r>
        </a:p>
        <a:p>
          <a:pPr>
            <a:spcBef>
              <a:spcPts val="400"/>
            </a:spcBef>
            <a:spcAft>
              <a:spcPts val="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noProof="0" dirty="0"/>
        </a:p>
      </dgm:t>
    </dgm:pt>
    <dgm:pt modelId="{E3C4CF78-6D60-8E4B-946D-4A1938C8FFB0}" type="parTrans" cxnId="{F4EEC251-9275-BE4C-BD65-2B5EC5D3DFDA}">
      <dgm:prSet/>
      <dgm:spPr>
        <a:ln>
          <a:solidFill>
            <a:srgbClr val="3C3C00"/>
          </a:solidFill>
        </a:ln>
      </dgm:spPr>
      <dgm:t>
        <a:bodyPr/>
        <a:lstStyle/>
        <a:p>
          <a:endParaRPr lang="en-GB" noProof="0">
            <a:solidFill>
              <a:srgbClr val="3C3C00"/>
            </a:solidFill>
          </a:endParaRPr>
        </a:p>
      </dgm:t>
    </dgm:pt>
    <dgm:pt modelId="{75C138BA-40B3-FF4F-A980-2AFDB7119E62}" type="sibTrans" cxnId="{F4EEC251-9275-BE4C-BD65-2B5EC5D3DFDA}">
      <dgm:prSet/>
      <dgm:spPr/>
      <dgm:t>
        <a:bodyPr/>
        <a:lstStyle/>
        <a:p>
          <a:endParaRPr lang="en-GB" noProof="0"/>
        </a:p>
      </dgm:t>
    </dgm:pt>
    <dgm:pt modelId="{5CF0D4D5-505F-D842-A34C-910980D7AA02}">
      <dgm:prSet phldrT="[Text]" custT="1"/>
      <dgm:spPr>
        <a:solidFill>
          <a:schemeClr val="accent1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2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noProof="0" dirty="0"/>
        </a:p>
      </dgm:t>
    </dgm:pt>
    <dgm:pt modelId="{DA74B5CA-D9B6-754F-8310-5E7ED3570BFB}" type="parTrans" cxnId="{758AC419-E0D4-DD4E-A4A6-F397450C8F03}">
      <dgm:prSet/>
      <dgm:spPr>
        <a:ln>
          <a:solidFill>
            <a:srgbClr val="3C3C00"/>
          </a:solidFill>
        </a:ln>
      </dgm:spPr>
      <dgm:t>
        <a:bodyPr/>
        <a:lstStyle/>
        <a:p>
          <a:endParaRPr lang="en-GB"/>
        </a:p>
      </dgm:t>
    </dgm:pt>
    <dgm:pt modelId="{B5A9DFF4-A1DF-D14D-BEBE-6AA032756EAC}" type="sibTrans" cxnId="{758AC419-E0D4-DD4E-A4A6-F397450C8F03}">
      <dgm:prSet/>
      <dgm:spPr/>
      <dgm:t>
        <a:bodyPr/>
        <a:lstStyle/>
        <a:p>
          <a:endParaRPr lang="en-GB"/>
        </a:p>
      </dgm:t>
    </dgm:pt>
    <dgm:pt modelId="{6C747607-4AF7-4745-BCDA-4C29767AACD9}">
      <dgm:prSet phldrT="[Text]" custT="1"/>
      <dgm:spPr>
        <a:solidFill>
          <a:schemeClr val="accent1"/>
        </a:solidFill>
      </dgm:spPr>
      <dgm:t>
        <a:bodyPr lIns="72000" tIns="36000" rIns="72000" bIns="36000"/>
        <a:lstStyle/>
        <a:p>
          <a:pPr>
            <a:spcBef>
              <a:spcPts val="0"/>
            </a:spcBef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Level 2</a:t>
          </a:r>
        </a:p>
        <a:p>
          <a:pPr>
            <a:spcBef>
              <a:spcPts val="0"/>
            </a:spcBef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1" noProof="0" dirty="0"/>
        </a:p>
      </dgm:t>
    </dgm:pt>
    <dgm:pt modelId="{0B8D19E8-D689-B949-8CA3-5045F4A955A6}" type="parTrans" cxnId="{3ACC8652-BDD8-7242-8F3B-58C497199CC7}">
      <dgm:prSet/>
      <dgm:spPr>
        <a:ln>
          <a:solidFill>
            <a:srgbClr val="3C3C00"/>
          </a:solidFill>
        </a:ln>
      </dgm:spPr>
      <dgm:t>
        <a:bodyPr/>
        <a:lstStyle/>
        <a:p>
          <a:endParaRPr lang="en-GB">
            <a:solidFill>
              <a:srgbClr val="3C3C00"/>
            </a:solidFill>
          </a:endParaRPr>
        </a:p>
      </dgm:t>
    </dgm:pt>
    <dgm:pt modelId="{135BCB25-1206-6848-A50F-5A3B3177BD0F}" type="sibTrans" cxnId="{3ACC8652-BDD8-7242-8F3B-58C497199CC7}">
      <dgm:prSet/>
      <dgm:spPr/>
      <dgm:t>
        <a:bodyPr/>
        <a:lstStyle/>
        <a:p>
          <a:endParaRPr lang="en-GB"/>
        </a:p>
      </dgm:t>
    </dgm:pt>
    <dgm:pt modelId="{11191948-C07F-9848-AFA5-109A2EBC935E}">
      <dgm:prSet phldrT="[Text]" custT="1"/>
      <dgm:spPr>
        <a:solidFill>
          <a:schemeClr val="accent2"/>
        </a:solidFill>
      </dgm:spPr>
      <dgm:t>
        <a:bodyPr tIns="36000" bIns="36000"/>
        <a:lstStyle/>
        <a:p>
          <a:pPr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Logical Group/Level 3</a:t>
          </a:r>
        </a:p>
        <a:p>
          <a:pPr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3ECB7B14-2393-BE43-BEE9-B0637D554D27}" type="sibTrans" cxnId="{3A2AA1F8-DB97-2D4C-B68C-7D5BA068191A}">
      <dgm:prSet/>
      <dgm:spPr/>
      <dgm:t>
        <a:bodyPr/>
        <a:lstStyle/>
        <a:p>
          <a:endParaRPr lang="en-GB" noProof="0"/>
        </a:p>
      </dgm:t>
    </dgm:pt>
    <dgm:pt modelId="{C67DF3FA-330D-854E-A8A1-D49C249E484B}" type="parTrans" cxnId="{3A2AA1F8-DB97-2D4C-B68C-7D5BA068191A}">
      <dgm:prSet/>
      <dgm:spPr/>
      <dgm:t>
        <a:bodyPr/>
        <a:lstStyle/>
        <a:p>
          <a:endParaRPr lang="en-GB" noProof="0"/>
        </a:p>
      </dgm:t>
    </dgm:pt>
    <dgm:pt modelId="{FCE19947-E6C3-D747-A5DE-1EC1479EA43D}">
      <dgm:prSet phldrT="[Text]" custT="1"/>
      <dgm:spPr>
        <a:solidFill>
          <a:schemeClr val="accent2"/>
        </a:solidFill>
      </dgm:spPr>
      <dgm:t>
        <a:bodyPr lIns="72000" tIns="36000" rIns="72000" bIns="36000"/>
        <a:lstStyle/>
        <a:p>
          <a:r>
            <a:rPr lang="en-GB" sz="1000" b="1" i="0" noProof="0" dirty="0">
              <a:latin typeface="Calibri"/>
              <a:cs typeface="Calibri"/>
            </a:rPr>
            <a:t>Level 5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A817C378-ADB5-CC4D-99A0-D8EB640B33E9}" type="parTrans" cxnId="{23F87CB5-A055-F94F-BDDD-58313D2BCA76}">
      <dgm:prSet/>
      <dgm:spPr/>
      <dgm:t>
        <a:bodyPr/>
        <a:lstStyle/>
        <a:p>
          <a:endParaRPr lang="en-GB"/>
        </a:p>
      </dgm:t>
    </dgm:pt>
    <dgm:pt modelId="{40BE9FA0-1A9A-4142-8123-DBA18B2FE455}" type="sibTrans" cxnId="{23F87CB5-A055-F94F-BDDD-58313D2BCA76}">
      <dgm:prSet/>
      <dgm:spPr/>
      <dgm:t>
        <a:bodyPr/>
        <a:lstStyle/>
        <a:p>
          <a:endParaRPr lang="en-GB"/>
        </a:p>
      </dgm:t>
    </dgm:pt>
    <dgm:pt modelId="{A81C686A-8BDD-FE48-8FD5-9CDC75E190EC}">
      <dgm:prSet custT="1"/>
      <dgm:spPr>
        <a:solidFill>
          <a:srgbClr val="00A5DB"/>
        </a:solidFill>
      </dgm:spPr>
      <dgm:t>
        <a:bodyPr/>
        <a:lstStyle/>
        <a:p>
          <a:pPr>
            <a:spcAft>
              <a:spcPts val="200"/>
            </a:spcAft>
          </a:pPr>
          <a:r>
            <a:rPr lang="en-GB" sz="1000" b="1" i="0" noProof="0" dirty="0">
              <a:latin typeface="Calibri"/>
              <a:cs typeface="Calibri"/>
            </a:rPr>
            <a:t>Logical Group/Level 3</a:t>
          </a:r>
        </a:p>
        <a:p>
          <a:pPr>
            <a:spcAft>
              <a:spcPts val="200"/>
            </a:spcAft>
          </a:pPr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896D925D-396F-2949-A799-E4DB9F0881D2}" type="parTrans" cxnId="{4160B967-A476-0146-9E46-661BF502740A}">
      <dgm:prSet/>
      <dgm:spPr/>
      <dgm:t>
        <a:bodyPr/>
        <a:lstStyle/>
        <a:p>
          <a:endParaRPr lang="en-GB"/>
        </a:p>
      </dgm:t>
    </dgm:pt>
    <dgm:pt modelId="{D45939C9-AACB-2742-82E8-216C3F0A1232}" type="sibTrans" cxnId="{4160B967-A476-0146-9E46-661BF502740A}">
      <dgm:prSet/>
      <dgm:spPr/>
      <dgm:t>
        <a:bodyPr/>
        <a:lstStyle/>
        <a:p>
          <a:endParaRPr lang="en-GB"/>
        </a:p>
      </dgm:t>
    </dgm:pt>
    <dgm:pt modelId="{B49D61E4-709E-8F4C-8FD5-7DCAC77FBC35}">
      <dgm:prSet phldrT="[Text]" custT="1"/>
      <dgm:spPr>
        <a:solidFill>
          <a:schemeClr val="accent2"/>
        </a:solidFill>
      </dgm:spPr>
      <dgm:t>
        <a:bodyPr tIns="36000" bIns="36000"/>
        <a:lstStyle/>
        <a:p>
          <a:r>
            <a:rPr lang="en-GB" sz="1000" b="1" i="0" noProof="0" dirty="0">
              <a:latin typeface="Calibri"/>
              <a:cs typeface="Calibri"/>
            </a:rPr>
            <a:t>Level 5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1DA29785-CF6C-C249-9106-2DB6A06D1B54}" type="parTrans" cxnId="{33EA82D7-35B1-BD4F-A297-2A86BF67DB07}">
      <dgm:prSet/>
      <dgm:spPr/>
      <dgm:t>
        <a:bodyPr/>
        <a:lstStyle/>
        <a:p>
          <a:endParaRPr lang="en-GB"/>
        </a:p>
      </dgm:t>
    </dgm:pt>
    <dgm:pt modelId="{BAD6696B-1829-7D40-AE8D-6BF111A4891D}" type="sibTrans" cxnId="{33EA82D7-35B1-BD4F-A297-2A86BF67DB07}">
      <dgm:prSet/>
      <dgm:spPr/>
      <dgm:t>
        <a:bodyPr/>
        <a:lstStyle/>
        <a:p>
          <a:endParaRPr lang="en-GB"/>
        </a:p>
      </dgm:t>
    </dgm:pt>
    <dgm:pt modelId="{65D3C314-C0A2-6047-99C8-A29F13EA4504}">
      <dgm:prSet phldrT="[Text]" custT="1"/>
      <dgm:spPr>
        <a:solidFill>
          <a:schemeClr val="accent2"/>
        </a:solidFill>
      </dgm:spPr>
      <dgm:t>
        <a:bodyPr tIns="36000" bIns="36000"/>
        <a:lstStyle/>
        <a:p>
          <a:r>
            <a:rPr lang="en-GB" sz="1000" b="1" i="0" noProof="0" dirty="0">
              <a:latin typeface="Calibri"/>
              <a:cs typeface="Calibri"/>
            </a:rPr>
            <a:t>Level 5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noProof="0" dirty="0">
            <a:latin typeface="Calibri Light"/>
            <a:cs typeface="Calibri Light"/>
          </a:endParaRPr>
        </a:p>
      </dgm:t>
    </dgm:pt>
    <dgm:pt modelId="{A655B887-9ED4-8948-A5A2-346EB7B8275D}" type="parTrans" cxnId="{A41932F3-50F2-6642-90B9-250420936FC4}">
      <dgm:prSet/>
      <dgm:spPr/>
      <dgm:t>
        <a:bodyPr/>
        <a:lstStyle/>
        <a:p>
          <a:endParaRPr lang="en-GB"/>
        </a:p>
      </dgm:t>
    </dgm:pt>
    <dgm:pt modelId="{084B930E-7826-1949-9456-0BEE50C09CBC}" type="sibTrans" cxnId="{A41932F3-50F2-6642-90B9-250420936FC4}">
      <dgm:prSet/>
      <dgm:spPr/>
      <dgm:t>
        <a:bodyPr/>
        <a:lstStyle/>
        <a:p>
          <a:endParaRPr lang="en-GB"/>
        </a:p>
      </dgm:t>
    </dgm:pt>
    <dgm:pt modelId="{744D2E01-03F2-E24D-8D42-6236D7A141F3}">
      <dgm:prSet custT="1"/>
      <dgm:spPr>
        <a:solidFill>
          <a:schemeClr val="accent3"/>
        </a:solidFill>
      </dgm:spPr>
      <dgm:t>
        <a:bodyPr lIns="72000" rIns="72000"/>
        <a:lstStyle/>
        <a:p>
          <a:r>
            <a:rPr lang="en-GB" sz="1000" b="1" i="0" noProof="0" dirty="0">
              <a:latin typeface="Calibri"/>
              <a:cs typeface="Calibri"/>
            </a:rPr>
            <a:t>Level 4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3A3E1068-6ED2-4842-A888-8AD6E21C4B8D}" type="parTrans" cxnId="{F1A89A67-93CA-FE42-A424-F36E260DA9F4}">
      <dgm:prSet/>
      <dgm:spPr/>
      <dgm:t>
        <a:bodyPr/>
        <a:lstStyle/>
        <a:p>
          <a:endParaRPr lang="en-GB"/>
        </a:p>
      </dgm:t>
    </dgm:pt>
    <dgm:pt modelId="{F73A3367-D9B3-8042-800C-F31F1941C3F7}" type="sibTrans" cxnId="{F1A89A67-93CA-FE42-A424-F36E260DA9F4}">
      <dgm:prSet/>
      <dgm:spPr/>
      <dgm:t>
        <a:bodyPr/>
        <a:lstStyle/>
        <a:p>
          <a:endParaRPr lang="en-GB"/>
        </a:p>
      </dgm:t>
    </dgm:pt>
    <dgm:pt modelId="{4930936B-06E5-144D-8492-B7A6474FF2AF}">
      <dgm:prSet custT="1"/>
      <dgm:spPr>
        <a:solidFill>
          <a:schemeClr val="accent3"/>
        </a:solidFill>
      </dgm:spPr>
      <dgm:t>
        <a:bodyPr lIns="72000" rIns="72000"/>
        <a:lstStyle/>
        <a:p>
          <a:r>
            <a:rPr lang="en-GB" sz="1000" b="1" i="0" noProof="0" dirty="0">
              <a:latin typeface="Calibri"/>
              <a:cs typeface="Calibri"/>
            </a:rPr>
            <a:t>Level 4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E5BB627A-6D04-144F-BD4F-F08A52144945}" type="parTrans" cxnId="{E9A3EF87-64B9-C348-8878-2D493317360A}">
      <dgm:prSet/>
      <dgm:spPr/>
      <dgm:t>
        <a:bodyPr/>
        <a:lstStyle/>
        <a:p>
          <a:endParaRPr lang="en-GB"/>
        </a:p>
      </dgm:t>
    </dgm:pt>
    <dgm:pt modelId="{54A12951-ECAB-BE45-86FF-CCD90BF35B6C}" type="sibTrans" cxnId="{E9A3EF87-64B9-C348-8878-2D493317360A}">
      <dgm:prSet/>
      <dgm:spPr/>
      <dgm:t>
        <a:bodyPr/>
        <a:lstStyle/>
        <a:p>
          <a:endParaRPr lang="en-GB"/>
        </a:p>
      </dgm:t>
    </dgm:pt>
    <dgm:pt modelId="{76D69849-C7A9-6C48-839C-26285D77B220}" type="asst">
      <dgm:prSet/>
      <dgm:spPr>
        <a:solidFill>
          <a:srgbClr val="FFFFFF"/>
        </a:solidFill>
        <a:ln>
          <a:solidFill>
            <a:srgbClr val="FFFFFF"/>
          </a:solidFill>
        </a:ln>
      </dgm:spPr>
      <dgm:t>
        <a:bodyPr/>
        <a:lstStyle/>
        <a:p>
          <a:endParaRPr lang="en-GB" dirty="0"/>
        </a:p>
      </dgm:t>
    </dgm:pt>
    <dgm:pt modelId="{78DF886F-495B-7B41-98E0-3E6420540B93}" type="sibTrans" cxnId="{7D6AFE78-A7FA-C246-B3DA-BB6F5805C64B}">
      <dgm:prSet/>
      <dgm:spPr/>
      <dgm:t>
        <a:bodyPr/>
        <a:lstStyle/>
        <a:p>
          <a:endParaRPr lang="en-GB"/>
        </a:p>
      </dgm:t>
    </dgm:pt>
    <dgm:pt modelId="{27CD3D47-22E5-CB4E-9F74-9F03396C2DFD}" type="parTrans" cxnId="{7D6AFE78-A7FA-C246-B3DA-BB6F5805C64B}">
      <dgm:prSet/>
      <dgm:spPr>
        <a:ln>
          <a:solidFill>
            <a:srgbClr val="FFFFFF"/>
          </a:solidFill>
        </a:ln>
      </dgm:spPr>
      <dgm:t>
        <a:bodyPr/>
        <a:lstStyle/>
        <a:p>
          <a:endParaRPr lang="en-GB"/>
        </a:p>
      </dgm:t>
    </dgm:pt>
    <dgm:pt modelId="{4605EBD9-6A1E-C949-B54A-8D5D4738553B}">
      <dgm:prSet custT="1"/>
      <dgm:spPr>
        <a:solidFill>
          <a:schemeClr val="accent3"/>
        </a:solidFill>
      </dgm:spPr>
      <dgm:t>
        <a:bodyPr lIns="72000" rIns="72000"/>
        <a:lstStyle/>
        <a:p>
          <a:r>
            <a:rPr lang="en-GB" sz="1000" b="1" i="0" noProof="0" dirty="0">
              <a:latin typeface="Calibri"/>
              <a:cs typeface="Calibri"/>
            </a:rPr>
            <a:t>Level 4</a:t>
          </a:r>
        </a:p>
        <a:p>
          <a:r>
            <a:rPr lang="en-GB" sz="1000" b="0" i="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dirty="0">
            <a:latin typeface="Calibri Light"/>
            <a:cs typeface="Calibri Light"/>
          </a:endParaRPr>
        </a:p>
      </dgm:t>
    </dgm:pt>
    <dgm:pt modelId="{10E04E87-D4AA-9C4F-AA71-FDAB02189AC6}" type="parTrans" cxnId="{E133B06F-50CF-AE42-AEA4-9E61D535DCA2}">
      <dgm:prSet/>
      <dgm:spPr/>
      <dgm:t>
        <a:bodyPr/>
        <a:lstStyle/>
        <a:p>
          <a:endParaRPr lang="de-DE"/>
        </a:p>
      </dgm:t>
    </dgm:pt>
    <dgm:pt modelId="{295284D5-1CCE-2F40-BBB9-742794731242}" type="sibTrans" cxnId="{E133B06F-50CF-AE42-AEA4-9E61D535DCA2}">
      <dgm:prSet/>
      <dgm:spPr/>
      <dgm:t>
        <a:bodyPr/>
        <a:lstStyle/>
        <a:p>
          <a:endParaRPr lang="de-DE"/>
        </a:p>
      </dgm:t>
    </dgm:pt>
    <dgm:pt modelId="{62FC1415-9F5F-B249-9505-76AE5C439EA6}" type="asst">
      <dgm:prSet/>
      <dgm:spPr>
        <a:solidFill>
          <a:schemeClr val="bg1"/>
        </a:solidFill>
      </dgm:spPr>
      <dgm:t>
        <a:bodyPr/>
        <a:lstStyle/>
        <a:p>
          <a:endParaRPr lang="de-DE"/>
        </a:p>
      </dgm:t>
    </dgm:pt>
    <dgm:pt modelId="{14D716A9-3BCA-AF4F-844C-A88528090E01}" type="sibTrans" cxnId="{0E45EB52-8A26-164D-90F3-9E155278B845}">
      <dgm:prSet/>
      <dgm:spPr/>
      <dgm:t>
        <a:bodyPr/>
        <a:lstStyle/>
        <a:p>
          <a:endParaRPr lang="de-DE"/>
        </a:p>
      </dgm:t>
    </dgm:pt>
    <dgm:pt modelId="{9ED10A37-76B3-9F41-92D0-101DEC8402BD}" type="parTrans" cxnId="{0E45EB52-8A26-164D-90F3-9E155278B845}">
      <dgm:prSet/>
      <dgm:spPr>
        <a:ln>
          <a:solidFill>
            <a:schemeClr val="bg1"/>
          </a:solidFill>
        </a:ln>
      </dgm:spPr>
      <dgm:t>
        <a:bodyPr/>
        <a:lstStyle/>
        <a:p>
          <a:endParaRPr lang="de-DE"/>
        </a:p>
      </dgm:t>
    </dgm:pt>
    <dgm:pt modelId="{38DC6C32-1FFE-8E45-93EF-945B38C08C85}" type="pres">
      <dgm:prSet presAssocID="{2A77D16B-D758-D84C-B38F-C95E7844FC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8E9FF5-E55B-F24B-ABD8-2E6C641860F1}" type="pres">
      <dgm:prSet presAssocID="{9B865519-1290-B34A-B308-83361DC0D454}" presName="hierRoot1" presStyleCnt="0">
        <dgm:presLayoutVars>
          <dgm:hierBranch val="init"/>
        </dgm:presLayoutVars>
      </dgm:prSet>
      <dgm:spPr/>
    </dgm:pt>
    <dgm:pt modelId="{512EFB07-39FC-994C-8FC4-F6AEE16313BB}" type="pres">
      <dgm:prSet presAssocID="{9B865519-1290-B34A-B308-83361DC0D454}" presName="rootComposite1" presStyleCnt="0"/>
      <dgm:spPr/>
    </dgm:pt>
    <dgm:pt modelId="{BFCFF9E9-A69D-EF48-8E20-81AF3F920D9C}" type="pres">
      <dgm:prSet presAssocID="{9B865519-1290-B34A-B308-83361DC0D454}" presName="rootText1" presStyleLbl="node0" presStyleIdx="0" presStyleCnt="1" custScaleX="264778" custScaleY="98813" custLinFactX="64799" custLinFactNeighborX="100000" custLinFactNeighborY="-177">
        <dgm:presLayoutVars>
          <dgm:chPref val="3"/>
        </dgm:presLayoutVars>
      </dgm:prSet>
      <dgm:spPr/>
    </dgm:pt>
    <dgm:pt modelId="{B7C3700B-C869-8640-BA35-641D1F67EA26}" type="pres">
      <dgm:prSet presAssocID="{9B865519-1290-B34A-B308-83361DC0D454}" presName="rootConnector1" presStyleLbl="node1" presStyleIdx="0" presStyleCnt="0"/>
      <dgm:spPr/>
    </dgm:pt>
    <dgm:pt modelId="{382E74DD-1874-C04F-A7BF-893879E5B829}" type="pres">
      <dgm:prSet presAssocID="{9B865519-1290-B34A-B308-83361DC0D454}" presName="hierChild2" presStyleCnt="0"/>
      <dgm:spPr/>
    </dgm:pt>
    <dgm:pt modelId="{C3778D2F-9855-3746-94C6-63D897C244A1}" type="pres">
      <dgm:prSet presAssocID="{940C2260-3157-D84E-9CA2-4E82A8ACB6F5}" presName="Name37" presStyleLbl="parChTrans1D2" presStyleIdx="0" presStyleCnt="1"/>
      <dgm:spPr/>
    </dgm:pt>
    <dgm:pt modelId="{E7B95452-7EE4-874A-8074-32814CC41D3C}" type="pres">
      <dgm:prSet presAssocID="{C74EECC9-54D9-2C45-9F77-063BC7BD4C6D}" presName="hierRoot2" presStyleCnt="0">
        <dgm:presLayoutVars>
          <dgm:hierBranch val="init"/>
        </dgm:presLayoutVars>
      </dgm:prSet>
      <dgm:spPr/>
    </dgm:pt>
    <dgm:pt modelId="{48A7BBB3-C93C-6A4C-9434-35C04B38C012}" type="pres">
      <dgm:prSet presAssocID="{C74EECC9-54D9-2C45-9F77-063BC7BD4C6D}" presName="rootComposite" presStyleCnt="0"/>
      <dgm:spPr/>
    </dgm:pt>
    <dgm:pt modelId="{0770922A-E893-6F43-8C8A-71722AD16B09}" type="pres">
      <dgm:prSet presAssocID="{C74EECC9-54D9-2C45-9F77-063BC7BD4C6D}" presName="rootText" presStyleLbl="node2" presStyleIdx="0" presStyleCnt="1" custScaleX="264664" custScaleY="125090" custLinFactX="64856" custLinFactNeighborX="100000" custLinFactNeighborY="-25866">
        <dgm:presLayoutVars>
          <dgm:chPref val="3"/>
        </dgm:presLayoutVars>
      </dgm:prSet>
      <dgm:spPr/>
    </dgm:pt>
    <dgm:pt modelId="{C91DD74B-FE4B-304E-9668-B30F14A5FDE9}" type="pres">
      <dgm:prSet presAssocID="{C74EECC9-54D9-2C45-9F77-063BC7BD4C6D}" presName="rootConnector" presStyleLbl="node2" presStyleIdx="0" presStyleCnt="1"/>
      <dgm:spPr/>
    </dgm:pt>
    <dgm:pt modelId="{6F7C1AAC-03AF-2849-8CCF-5456468143BA}" type="pres">
      <dgm:prSet presAssocID="{C74EECC9-54D9-2C45-9F77-063BC7BD4C6D}" presName="hierChild4" presStyleCnt="0"/>
      <dgm:spPr/>
    </dgm:pt>
    <dgm:pt modelId="{AFE143A9-C941-9448-A3AE-673BCD21C804}" type="pres">
      <dgm:prSet presAssocID="{E3C4CF78-6D60-8E4B-946D-4A1938C8FFB0}" presName="Name37" presStyleLbl="parChTrans1D3" presStyleIdx="0" presStyleCnt="3"/>
      <dgm:spPr/>
    </dgm:pt>
    <dgm:pt modelId="{C8BAA671-7B39-7148-A7CF-80156AF59D0F}" type="pres">
      <dgm:prSet presAssocID="{4D7952F7-50C7-5B4A-9C86-0BC532E3776A}" presName="hierRoot2" presStyleCnt="0">
        <dgm:presLayoutVars>
          <dgm:hierBranch val="init"/>
        </dgm:presLayoutVars>
      </dgm:prSet>
      <dgm:spPr/>
    </dgm:pt>
    <dgm:pt modelId="{686725D1-27C6-2841-A94F-E1224B09244D}" type="pres">
      <dgm:prSet presAssocID="{4D7952F7-50C7-5B4A-9C86-0BC532E3776A}" presName="rootComposite" presStyleCnt="0"/>
      <dgm:spPr/>
    </dgm:pt>
    <dgm:pt modelId="{372DDC9D-E8F8-4743-B93A-4FA9E2F515BD}" type="pres">
      <dgm:prSet presAssocID="{4D7952F7-50C7-5B4A-9C86-0BC532E3776A}" presName="rootText" presStyleLbl="node3" presStyleIdx="0" presStyleCnt="3" custScaleX="205182" custScaleY="136780" custLinFactX="61588" custLinFactNeighborX="100000" custLinFactNeighborY="-13900">
        <dgm:presLayoutVars>
          <dgm:chPref val="3"/>
        </dgm:presLayoutVars>
      </dgm:prSet>
      <dgm:spPr/>
    </dgm:pt>
    <dgm:pt modelId="{1E539979-A46C-9845-B5A3-5EBD998BED01}" type="pres">
      <dgm:prSet presAssocID="{4D7952F7-50C7-5B4A-9C86-0BC532E3776A}" presName="rootConnector" presStyleLbl="node3" presStyleIdx="0" presStyleCnt="3"/>
      <dgm:spPr/>
    </dgm:pt>
    <dgm:pt modelId="{F047D988-0271-234C-83C1-BB0A98CDFF72}" type="pres">
      <dgm:prSet presAssocID="{4D7952F7-50C7-5B4A-9C86-0BC532E3776A}" presName="hierChild4" presStyleCnt="0"/>
      <dgm:spPr/>
    </dgm:pt>
    <dgm:pt modelId="{E6CA5986-6649-EE41-B3F1-ED7CDD9DF827}" type="pres">
      <dgm:prSet presAssocID="{4D7952F7-50C7-5B4A-9C86-0BC532E3776A}" presName="hierChild5" presStyleCnt="0"/>
      <dgm:spPr/>
    </dgm:pt>
    <dgm:pt modelId="{1FA82D6B-7F9E-8F49-9ABF-11D33CB3FEA5}" type="pres">
      <dgm:prSet presAssocID="{DA74B5CA-D9B6-754F-8310-5E7ED3570BFB}" presName="Name37" presStyleLbl="parChTrans1D3" presStyleIdx="1" presStyleCnt="3"/>
      <dgm:spPr/>
    </dgm:pt>
    <dgm:pt modelId="{D14DFBFC-3B1E-6348-B08C-8EA33F144928}" type="pres">
      <dgm:prSet presAssocID="{5CF0D4D5-505F-D842-A34C-910980D7AA02}" presName="hierRoot2" presStyleCnt="0">
        <dgm:presLayoutVars>
          <dgm:hierBranch val="init"/>
        </dgm:presLayoutVars>
      </dgm:prSet>
      <dgm:spPr/>
    </dgm:pt>
    <dgm:pt modelId="{096E5DD8-11B3-6847-B267-BBE62D410641}" type="pres">
      <dgm:prSet presAssocID="{5CF0D4D5-505F-D842-A34C-910980D7AA02}" presName="rootComposite" presStyleCnt="0"/>
      <dgm:spPr/>
    </dgm:pt>
    <dgm:pt modelId="{9035E783-50E8-254C-877F-66777B92A91C}" type="pres">
      <dgm:prSet presAssocID="{5CF0D4D5-505F-D842-A34C-910980D7AA02}" presName="rootText" presStyleLbl="node3" presStyleIdx="1" presStyleCnt="3" custScaleX="206572" custScaleY="136780" custLinFactX="66003" custLinFactNeighborX="100000" custLinFactNeighborY="-14640">
        <dgm:presLayoutVars>
          <dgm:chPref val="3"/>
        </dgm:presLayoutVars>
      </dgm:prSet>
      <dgm:spPr/>
    </dgm:pt>
    <dgm:pt modelId="{B3D81D3E-D1D1-1F47-B5B9-1B86F40F0743}" type="pres">
      <dgm:prSet presAssocID="{5CF0D4D5-505F-D842-A34C-910980D7AA02}" presName="rootConnector" presStyleLbl="node3" presStyleIdx="1" presStyleCnt="3"/>
      <dgm:spPr/>
    </dgm:pt>
    <dgm:pt modelId="{B48B1A18-6909-794E-89DE-FEC999DAD8E0}" type="pres">
      <dgm:prSet presAssocID="{5CF0D4D5-505F-D842-A34C-910980D7AA02}" presName="hierChild4" presStyleCnt="0"/>
      <dgm:spPr/>
    </dgm:pt>
    <dgm:pt modelId="{3EB3252B-CA01-6845-927C-E3AAAA110BA8}" type="pres">
      <dgm:prSet presAssocID="{5CF0D4D5-505F-D842-A34C-910980D7AA02}" presName="hierChild5" presStyleCnt="0"/>
      <dgm:spPr/>
    </dgm:pt>
    <dgm:pt modelId="{487227FA-ED52-8C49-B225-BF92A76AB07E}" type="pres">
      <dgm:prSet presAssocID="{0B8D19E8-D689-B949-8CA3-5045F4A955A6}" presName="Name37" presStyleLbl="parChTrans1D3" presStyleIdx="2" presStyleCnt="3"/>
      <dgm:spPr/>
    </dgm:pt>
    <dgm:pt modelId="{7C9C77AB-1141-5941-9529-AC61F9730654}" type="pres">
      <dgm:prSet presAssocID="{6C747607-4AF7-4745-BCDA-4C29767AACD9}" presName="hierRoot2" presStyleCnt="0">
        <dgm:presLayoutVars>
          <dgm:hierBranch val="init"/>
        </dgm:presLayoutVars>
      </dgm:prSet>
      <dgm:spPr/>
    </dgm:pt>
    <dgm:pt modelId="{372627FB-0CC0-4B46-8743-83EE96C20E68}" type="pres">
      <dgm:prSet presAssocID="{6C747607-4AF7-4745-BCDA-4C29767AACD9}" presName="rootComposite" presStyleCnt="0"/>
      <dgm:spPr/>
    </dgm:pt>
    <dgm:pt modelId="{DB43C526-1B21-2647-B475-90108E2ADEEA}" type="pres">
      <dgm:prSet presAssocID="{6C747607-4AF7-4745-BCDA-4C29767AACD9}" presName="rootText" presStyleLbl="node3" presStyleIdx="2" presStyleCnt="3" custScaleX="206572" custScaleY="136780" custLinFactX="87291" custLinFactNeighborX="100000" custLinFactNeighborY="-14206">
        <dgm:presLayoutVars>
          <dgm:chPref val="3"/>
        </dgm:presLayoutVars>
      </dgm:prSet>
      <dgm:spPr/>
    </dgm:pt>
    <dgm:pt modelId="{70ED929E-BA2F-7C4F-B5CA-33B9B7ACE08C}" type="pres">
      <dgm:prSet presAssocID="{6C747607-4AF7-4745-BCDA-4C29767AACD9}" presName="rootConnector" presStyleLbl="node3" presStyleIdx="2" presStyleCnt="3"/>
      <dgm:spPr/>
    </dgm:pt>
    <dgm:pt modelId="{6E287265-D74B-1444-AD29-4DCF2C2D672C}" type="pres">
      <dgm:prSet presAssocID="{6C747607-4AF7-4745-BCDA-4C29767AACD9}" presName="hierChild4" presStyleCnt="0"/>
      <dgm:spPr/>
    </dgm:pt>
    <dgm:pt modelId="{01C017DD-895E-0F44-B820-20F4F18D9BF3}" type="pres">
      <dgm:prSet presAssocID="{C67DF3FA-330D-854E-A8A1-D49C249E484B}" presName="Name37" presStyleLbl="parChTrans1D4" presStyleIdx="0" presStyleCnt="10"/>
      <dgm:spPr/>
    </dgm:pt>
    <dgm:pt modelId="{0EFAE87C-02E5-D842-BDAE-541E63C311B0}" type="pres">
      <dgm:prSet presAssocID="{11191948-C07F-9848-AFA5-109A2EBC935E}" presName="hierRoot2" presStyleCnt="0">
        <dgm:presLayoutVars>
          <dgm:hierBranch val="init"/>
        </dgm:presLayoutVars>
      </dgm:prSet>
      <dgm:spPr/>
    </dgm:pt>
    <dgm:pt modelId="{1BCD50DD-C5EB-DC40-A7C6-A2AEFCD63932}" type="pres">
      <dgm:prSet presAssocID="{11191948-C07F-9848-AFA5-109A2EBC935E}" presName="rootComposite" presStyleCnt="0"/>
      <dgm:spPr/>
    </dgm:pt>
    <dgm:pt modelId="{038E7036-686D-B743-9AB9-F370AF1395E8}" type="pres">
      <dgm:prSet presAssocID="{11191948-C07F-9848-AFA5-109A2EBC935E}" presName="rootText" presStyleLbl="node4" presStyleIdx="0" presStyleCnt="8" custScaleX="258909" custScaleY="119654" custLinFactX="194743" custLinFactNeighborX="200000" custLinFactNeighborY="-21352">
        <dgm:presLayoutVars>
          <dgm:chPref val="3"/>
        </dgm:presLayoutVars>
      </dgm:prSet>
      <dgm:spPr/>
    </dgm:pt>
    <dgm:pt modelId="{1D6D3D50-870E-0440-9647-48A2422C1DE9}" type="pres">
      <dgm:prSet presAssocID="{11191948-C07F-9848-AFA5-109A2EBC935E}" presName="rootConnector" presStyleLbl="node4" presStyleIdx="0" presStyleCnt="8"/>
      <dgm:spPr/>
    </dgm:pt>
    <dgm:pt modelId="{0726C19E-AFB4-4B4B-9BEB-3FBF5B1EAD7B}" type="pres">
      <dgm:prSet presAssocID="{11191948-C07F-9848-AFA5-109A2EBC935E}" presName="hierChild4" presStyleCnt="0"/>
      <dgm:spPr/>
    </dgm:pt>
    <dgm:pt modelId="{58BD9CBE-8878-7240-A47B-C34124ECB812}" type="pres">
      <dgm:prSet presAssocID="{A817C378-ADB5-CC4D-99A0-D8EB640B33E9}" presName="Name37" presStyleLbl="parChTrans1D4" presStyleIdx="1" presStyleCnt="10"/>
      <dgm:spPr/>
    </dgm:pt>
    <dgm:pt modelId="{E0F9AB86-084D-1348-874B-45108DB99022}" type="pres">
      <dgm:prSet presAssocID="{FCE19947-E6C3-D747-A5DE-1EC1479EA43D}" presName="hierRoot2" presStyleCnt="0">
        <dgm:presLayoutVars>
          <dgm:hierBranch val="hang"/>
        </dgm:presLayoutVars>
      </dgm:prSet>
      <dgm:spPr/>
    </dgm:pt>
    <dgm:pt modelId="{9B8BF737-D987-6543-B3CC-BBEE4AB246C0}" type="pres">
      <dgm:prSet presAssocID="{FCE19947-E6C3-D747-A5DE-1EC1479EA43D}" presName="rootComposite" presStyleCnt="0"/>
      <dgm:spPr/>
    </dgm:pt>
    <dgm:pt modelId="{B6A322DB-0A47-7B49-9288-7C02FFF14CFC}" type="pres">
      <dgm:prSet presAssocID="{FCE19947-E6C3-D747-A5DE-1EC1479EA43D}" presName="rootText" presStyleLbl="node4" presStyleIdx="1" presStyleCnt="8" custScaleX="123537" custScaleY="164080" custLinFactX="200000" custLinFactNeighborX="204474" custLinFactNeighborY="-3674">
        <dgm:presLayoutVars>
          <dgm:chPref val="3"/>
        </dgm:presLayoutVars>
      </dgm:prSet>
      <dgm:spPr/>
    </dgm:pt>
    <dgm:pt modelId="{85EC8C10-44BB-7940-AB93-FE8979EDB3CA}" type="pres">
      <dgm:prSet presAssocID="{FCE19947-E6C3-D747-A5DE-1EC1479EA43D}" presName="rootConnector" presStyleLbl="node4" presStyleIdx="1" presStyleCnt="8"/>
      <dgm:spPr/>
    </dgm:pt>
    <dgm:pt modelId="{197DE9EF-C995-184A-8AEE-02F4C8172911}" type="pres">
      <dgm:prSet presAssocID="{FCE19947-E6C3-D747-A5DE-1EC1479EA43D}" presName="hierChild4" presStyleCnt="0"/>
      <dgm:spPr/>
    </dgm:pt>
    <dgm:pt modelId="{1A5AE955-E0AD-F342-94D0-656F595C10B6}" type="pres">
      <dgm:prSet presAssocID="{FCE19947-E6C3-D747-A5DE-1EC1479EA43D}" presName="hierChild5" presStyleCnt="0"/>
      <dgm:spPr/>
    </dgm:pt>
    <dgm:pt modelId="{7D19AFB4-DE86-4248-9472-72BAA5EF7D90}" type="pres">
      <dgm:prSet presAssocID="{27CD3D47-22E5-CB4E-9F74-9F03396C2DFD}" presName="Name111" presStyleLbl="parChTrans1D4" presStyleIdx="2" presStyleCnt="10"/>
      <dgm:spPr/>
    </dgm:pt>
    <dgm:pt modelId="{4920C588-A168-4441-842E-59CBF9578FC2}" type="pres">
      <dgm:prSet presAssocID="{76D69849-C7A9-6C48-839C-26285D77B220}" presName="hierRoot3" presStyleCnt="0">
        <dgm:presLayoutVars>
          <dgm:hierBranch val="init"/>
        </dgm:presLayoutVars>
      </dgm:prSet>
      <dgm:spPr/>
    </dgm:pt>
    <dgm:pt modelId="{81EDBE65-66BB-C841-81D0-FAEEF555FDA8}" type="pres">
      <dgm:prSet presAssocID="{76D69849-C7A9-6C48-839C-26285D77B220}" presName="rootComposite3" presStyleCnt="0"/>
      <dgm:spPr/>
    </dgm:pt>
    <dgm:pt modelId="{493BC81F-B418-FD4D-8E09-1B2011D93E5C}" type="pres">
      <dgm:prSet presAssocID="{76D69849-C7A9-6C48-839C-26285D77B220}" presName="rootText3" presStyleLbl="asst4" presStyleIdx="0" presStyleCnt="2" custFlipVert="1" custScaleY="38940" custLinFactX="93265" custLinFactNeighborX="100000" custLinFactNeighborY="-45948">
        <dgm:presLayoutVars>
          <dgm:chPref val="3"/>
        </dgm:presLayoutVars>
      </dgm:prSet>
      <dgm:spPr/>
    </dgm:pt>
    <dgm:pt modelId="{AC3DFBD0-1F92-6743-BEE3-00C3BDCF3739}" type="pres">
      <dgm:prSet presAssocID="{76D69849-C7A9-6C48-839C-26285D77B220}" presName="rootConnector3" presStyleLbl="asst4" presStyleIdx="0" presStyleCnt="2"/>
      <dgm:spPr/>
    </dgm:pt>
    <dgm:pt modelId="{310517D5-6CF9-C24D-93F5-071745490D11}" type="pres">
      <dgm:prSet presAssocID="{76D69849-C7A9-6C48-839C-26285D77B220}" presName="hierChild6" presStyleCnt="0"/>
      <dgm:spPr/>
    </dgm:pt>
    <dgm:pt modelId="{FD600CAB-14E9-8A4F-990C-8C1CF1058AE5}" type="pres">
      <dgm:prSet presAssocID="{76D69849-C7A9-6C48-839C-26285D77B220}" presName="hierChild7" presStyleCnt="0"/>
      <dgm:spPr/>
    </dgm:pt>
    <dgm:pt modelId="{BEDF423B-F7D6-3D4C-9E63-1DF52F8C4E14}" type="pres">
      <dgm:prSet presAssocID="{1DA29785-CF6C-C249-9106-2DB6A06D1B54}" presName="Name37" presStyleLbl="parChTrans1D4" presStyleIdx="3" presStyleCnt="10"/>
      <dgm:spPr/>
    </dgm:pt>
    <dgm:pt modelId="{C84D43CA-8BD7-B64E-8741-2AFCBEA66A7D}" type="pres">
      <dgm:prSet presAssocID="{B49D61E4-709E-8F4C-8FD5-7DCAC77FBC35}" presName="hierRoot2" presStyleCnt="0">
        <dgm:presLayoutVars>
          <dgm:hierBranch val="init"/>
        </dgm:presLayoutVars>
      </dgm:prSet>
      <dgm:spPr/>
    </dgm:pt>
    <dgm:pt modelId="{5D1ED785-E8D6-5148-A551-CE6B0D50CA35}" type="pres">
      <dgm:prSet presAssocID="{B49D61E4-709E-8F4C-8FD5-7DCAC77FBC35}" presName="rootComposite" presStyleCnt="0"/>
      <dgm:spPr/>
    </dgm:pt>
    <dgm:pt modelId="{077A22EF-38BF-1743-9404-55A08F346AEE}" type="pres">
      <dgm:prSet presAssocID="{B49D61E4-709E-8F4C-8FD5-7DCAC77FBC35}" presName="rootText" presStyleLbl="node4" presStyleIdx="2" presStyleCnt="8" custScaleX="123537" custScaleY="164080" custLinFactX="233229" custLinFactNeighborX="300000" custLinFactNeighborY="-3674">
        <dgm:presLayoutVars>
          <dgm:chPref val="3"/>
        </dgm:presLayoutVars>
      </dgm:prSet>
      <dgm:spPr/>
    </dgm:pt>
    <dgm:pt modelId="{65A7422D-DFCB-D841-8B50-C0EB631D2971}" type="pres">
      <dgm:prSet presAssocID="{B49D61E4-709E-8F4C-8FD5-7DCAC77FBC35}" presName="rootConnector" presStyleLbl="node4" presStyleIdx="2" presStyleCnt="8"/>
      <dgm:spPr/>
    </dgm:pt>
    <dgm:pt modelId="{8CC885D1-D8A5-C846-8EBF-6E520F046000}" type="pres">
      <dgm:prSet presAssocID="{B49D61E4-709E-8F4C-8FD5-7DCAC77FBC35}" presName="hierChild4" presStyleCnt="0"/>
      <dgm:spPr/>
    </dgm:pt>
    <dgm:pt modelId="{7BE1A6D4-B333-FE45-B30E-C89EBB168839}" type="pres">
      <dgm:prSet presAssocID="{B49D61E4-709E-8F4C-8FD5-7DCAC77FBC35}" presName="hierChild5" presStyleCnt="0"/>
      <dgm:spPr/>
    </dgm:pt>
    <dgm:pt modelId="{4FD946C6-98C6-C14F-BD1B-D931C67C8169}" type="pres">
      <dgm:prSet presAssocID="{A655B887-9ED4-8948-A5A2-346EB7B8275D}" presName="Name37" presStyleLbl="parChTrans1D4" presStyleIdx="4" presStyleCnt="10"/>
      <dgm:spPr/>
    </dgm:pt>
    <dgm:pt modelId="{DE9A5944-DEDC-2C4C-8CAD-4B1C332C5A44}" type="pres">
      <dgm:prSet presAssocID="{65D3C314-C0A2-6047-99C8-A29F13EA4504}" presName="hierRoot2" presStyleCnt="0">
        <dgm:presLayoutVars>
          <dgm:hierBranch val="init"/>
        </dgm:presLayoutVars>
      </dgm:prSet>
      <dgm:spPr/>
    </dgm:pt>
    <dgm:pt modelId="{C32A66BC-AE39-154E-9B03-523B267B2385}" type="pres">
      <dgm:prSet presAssocID="{65D3C314-C0A2-6047-99C8-A29F13EA4504}" presName="rootComposite" presStyleCnt="0"/>
      <dgm:spPr/>
    </dgm:pt>
    <dgm:pt modelId="{615DF3D8-B848-B544-97BD-611F824AC5B2}" type="pres">
      <dgm:prSet presAssocID="{65D3C314-C0A2-6047-99C8-A29F13EA4504}" presName="rootText" presStyleLbl="node4" presStyleIdx="3" presStyleCnt="8" custScaleX="123537" custScaleY="164080" custLinFactX="100000" custLinFactNeighborX="150235" custLinFactNeighborY="-3674">
        <dgm:presLayoutVars>
          <dgm:chPref val="3"/>
        </dgm:presLayoutVars>
      </dgm:prSet>
      <dgm:spPr/>
    </dgm:pt>
    <dgm:pt modelId="{46AB26EC-B516-A843-87DE-8F529BF02C33}" type="pres">
      <dgm:prSet presAssocID="{65D3C314-C0A2-6047-99C8-A29F13EA4504}" presName="rootConnector" presStyleLbl="node4" presStyleIdx="3" presStyleCnt="8"/>
      <dgm:spPr/>
    </dgm:pt>
    <dgm:pt modelId="{2BE66795-CCEE-754A-9017-3B6B9F6EC63B}" type="pres">
      <dgm:prSet presAssocID="{65D3C314-C0A2-6047-99C8-A29F13EA4504}" presName="hierChild4" presStyleCnt="0"/>
      <dgm:spPr/>
    </dgm:pt>
    <dgm:pt modelId="{E9129463-4678-2A49-B968-40A2DF7630DA}" type="pres">
      <dgm:prSet presAssocID="{65D3C314-C0A2-6047-99C8-A29F13EA4504}" presName="hierChild5" presStyleCnt="0"/>
      <dgm:spPr/>
    </dgm:pt>
    <dgm:pt modelId="{76C6C93C-0D1E-AD45-92C2-6BF3B6B9AC82}" type="pres">
      <dgm:prSet presAssocID="{11191948-C07F-9848-AFA5-109A2EBC935E}" presName="hierChild5" presStyleCnt="0"/>
      <dgm:spPr/>
    </dgm:pt>
    <dgm:pt modelId="{00A176F9-D69F-3340-9950-5C9ABDB4CEE6}" type="pres">
      <dgm:prSet presAssocID="{896D925D-396F-2949-A799-E4DB9F0881D2}" presName="Name37" presStyleLbl="parChTrans1D4" presStyleIdx="5" presStyleCnt="10"/>
      <dgm:spPr/>
    </dgm:pt>
    <dgm:pt modelId="{80716E44-6D99-F944-A79F-C1C82E380070}" type="pres">
      <dgm:prSet presAssocID="{A81C686A-8BDD-FE48-8FD5-9CDC75E190EC}" presName="hierRoot2" presStyleCnt="0">
        <dgm:presLayoutVars>
          <dgm:hierBranch val="init"/>
        </dgm:presLayoutVars>
      </dgm:prSet>
      <dgm:spPr/>
    </dgm:pt>
    <dgm:pt modelId="{548D6936-81E3-924A-8EFE-87ECD84F94B0}" type="pres">
      <dgm:prSet presAssocID="{A81C686A-8BDD-FE48-8FD5-9CDC75E190EC}" presName="rootComposite" presStyleCnt="0"/>
      <dgm:spPr/>
    </dgm:pt>
    <dgm:pt modelId="{B10EBCB6-69B7-CB4B-80CD-8AABCB079909}" type="pres">
      <dgm:prSet presAssocID="{A81C686A-8BDD-FE48-8FD5-9CDC75E190EC}" presName="rootText" presStyleLbl="node4" presStyleIdx="4" presStyleCnt="8" custScaleX="175112" custScaleY="114923" custLinFactX="-200000" custLinFactNeighborX="-297874" custLinFactNeighborY="-19026">
        <dgm:presLayoutVars>
          <dgm:chPref val="3"/>
        </dgm:presLayoutVars>
      </dgm:prSet>
      <dgm:spPr/>
    </dgm:pt>
    <dgm:pt modelId="{4D5DD424-A954-0343-BAF4-2C2DE2035D67}" type="pres">
      <dgm:prSet presAssocID="{A81C686A-8BDD-FE48-8FD5-9CDC75E190EC}" presName="rootConnector" presStyleLbl="node4" presStyleIdx="4" presStyleCnt="8"/>
      <dgm:spPr/>
    </dgm:pt>
    <dgm:pt modelId="{FC541F73-1894-0445-B6DE-665FBC8A1D47}" type="pres">
      <dgm:prSet presAssocID="{A81C686A-8BDD-FE48-8FD5-9CDC75E190EC}" presName="hierChild4" presStyleCnt="0"/>
      <dgm:spPr/>
    </dgm:pt>
    <dgm:pt modelId="{1F3D6812-4395-1A41-AA15-7C8B8ADFF365}" type="pres">
      <dgm:prSet presAssocID="{3A3E1068-6ED2-4842-A888-8AD6E21C4B8D}" presName="Name37" presStyleLbl="parChTrans1D4" presStyleIdx="6" presStyleCnt="10"/>
      <dgm:spPr/>
    </dgm:pt>
    <dgm:pt modelId="{46F1D2D3-C146-5742-8DE3-2ED5863A931D}" type="pres">
      <dgm:prSet presAssocID="{744D2E01-03F2-E24D-8D42-6236D7A141F3}" presName="hierRoot2" presStyleCnt="0">
        <dgm:presLayoutVars>
          <dgm:hierBranch val="init"/>
        </dgm:presLayoutVars>
      </dgm:prSet>
      <dgm:spPr/>
    </dgm:pt>
    <dgm:pt modelId="{4ABF7E63-3244-DD40-A7CF-E9CC6F8B17AA}" type="pres">
      <dgm:prSet presAssocID="{744D2E01-03F2-E24D-8D42-6236D7A141F3}" presName="rootComposite" presStyleCnt="0"/>
      <dgm:spPr/>
    </dgm:pt>
    <dgm:pt modelId="{6A5A7203-71A6-9F4B-8510-FB907434EAAD}" type="pres">
      <dgm:prSet presAssocID="{744D2E01-03F2-E24D-8D42-6236D7A141F3}" presName="rootText" presStyleLbl="node4" presStyleIdx="5" presStyleCnt="8" custScaleX="168627" custScaleY="168363" custLinFactX="-211882" custLinFactNeighborX="-300000" custLinFactNeighborY="-803">
        <dgm:presLayoutVars>
          <dgm:chPref val="3"/>
        </dgm:presLayoutVars>
      </dgm:prSet>
      <dgm:spPr/>
    </dgm:pt>
    <dgm:pt modelId="{F840FC45-69C6-8743-95FF-32BEAE1CF452}" type="pres">
      <dgm:prSet presAssocID="{744D2E01-03F2-E24D-8D42-6236D7A141F3}" presName="rootConnector" presStyleLbl="node4" presStyleIdx="5" presStyleCnt="8"/>
      <dgm:spPr/>
    </dgm:pt>
    <dgm:pt modelId="{2C792177-27FE-6C44-BCCE-3D857755A11E}" type="pres">
      <dgm:prSet presAssocID="{744D2E01-03F2-E24D-8D42-6236D7A141F3}" presName="hierChild4" presStyleCnt="0"/>
      <dgm:spPr/>
    </dgm:pt>
    <dgm:pt modelId="{15623B47-F7B9-C64B-8BB3-5D9447846CB4}" type="pres">
      <dgm:prSet presAssocID="{744D2E01-03F2-E24D-8D42-6236D7A141F3}" presName="hierChild5" presStyleCnt="0"/>
      <dgm:spPr/>
    </dgm:pt>
    <dgm:pt modelId="{7EC840DC-40A1-2343-867E-ABA1B4C1A1CE}" type="pres">
      <dgm:prSet presAssocID="{9ED10A37-76B3-9F41-92D0-101DEC8402BD}" presName="Name111" presStyleLbl="parChTrans1D4" presStyleIdx="7" presStyleCnt="10"/>
      <dgm:spPr/>
    </dgm:pt>
    <dgm:pt modelId="{C714CA1D-63CD-E947-AA6B-8FB519ABAFF1}" type="pres">
      <dgm:prSet presAssocID="{62FC1415-9F5F-B249-9505-76AE5C439EA6}" presName="hierRoot3" presStyleCnt="0">
        <dgm:presLayoutVars>
          <dgm:hierBranch val="init"/>
        </dgm:presLayoutVars>
      </dgm:prSet>
      <dgm:spPr/>
    </dgm:pt>
    <dgm:pt modelId="{DE29FDC1-D5FF-8E43-9368-0196EC4997B7}" type="pres">
      <dgm:prSet presAssocID="{62FC1415-9F5F-B249-9505-76AE5C439EA6}" presName="rootComposite3" presStyleCnt="0"/>
      <dgm:spPr/>
    </dgm:pt>
    <dgm:pt modelId="{D04C098E-0051-8042-AE35-09B385003142}" type="pres">
      <dgm:prSet presAssocID="{62FC1415-9F5F-B249-9505-76AE5C439EA6}" presName="rootText3" presStyleLbl="asst4" presStyleIdx="1" presStyleCnt="2" custFlipVert="1" custScaleY="46253" custLinFactX="-154220" custLinFactNeighborX="-200000" custLinFactNeighborY="-53843">
        <dgm:presLayoutVars>
          <dgm:chPref val="3"/>
        </dgm:presLayoutVars>
      </dgm:prSet>
      <dgm:spPr/>
    </dgm:pt>
    <dgm:pt modelId="{31A45010-7544-CA4B-A0DE-36719C874727}" type="pres">
      <dgm:prSet presAssocID="{62FC1415-9F5F-B249-9505-76AE5C439EA6}" presName="rootConnector3" presStyleLbl="asst4" presStyleIdx="1" presStyleCnt="2"/>
      <dgm:spPr/>
    </dgm:pt>
    <dgm:pt modelId="{940CE6AB-0C1E-2F49-BE12-8C919989FFEF}" type="pres">
      <dgm:prSet presAssocID="{62FC1415-9F5F-B249-9505-76AE5C439EA6}" presName="hierChild6" presStyleCnt="0"/>
      <dgm:spPr/>
    </dgm:pt>
    <dgm:pt modelId="{21CA22C6-BF84-4A4A-A937-E42EEF0EE2B3}" type="pres">
      <dgm:prSet presAssocID="{62FC1415-9F5F-B249-9505-76AE5C439EA6}" presName="hierChild7" presStyleCnt="0"/>
      <dgm:spPr/>
    </dgm:pt>
    <dgm:pt modelId="{EFA2269E-784B-1543-8C46-3C7600C084FF}" type="pres">
      <dgm:prSet presAssocID="{10E04E87-D4AA-9C4F-AA71-FDAB02189AC6}" presName="Name37" presStyleLbl="parChTrans1D4" presStyleIdx="8" presStyleCnt="10"/>
      <dgm:spPr/>
    </dgm:pt>
    <dgm:pt modelId="{804C15E5-B8F5-0F4B-BA3E-510F5B50C2A5}" type="pres">
      <dgm:prSet presAssocID="{4605EBD9-6A1E-C949-B54A-8D5D4738553B}" presName="hierRoot2" presStyleCnt="0">
        <dgm:presLayoutVars>
          <dgm:hierBranch val="init"/>
        </dgm:presLayoutVars>
      </dgm:prSet>
      <dgm:spPr/>
    </dgm:pt>
    <dgm:pt modelId="{8EEC06A5-0706-D14E-B043-DC4760E441C3}" type="pres">
      <dgm:prSet presAssocID="{4605EBD9-6A1E-C949-B54A-8D5D4738553B}" presName="rootComposite" presStyleCnt="0"/>
      <dgm:spPr/>
    </dgm:pt>
    <dgm:pt modelId="{7065627E-9C97-6446-8982-A111A71BDD63}" type="pres">
      <dgm:prSet presAssocID="{4605EBD9-6A1E-C949-B54A-8D5D4738553B}" presName="rootText" presStyleLbl="node4" presStyleIdx="6" presStyleCnt="8" custScaleX="126350" custScaleY="168363" custLinFactX="-220935" custLinFactNeighborX="-300000" custLinFactNeighborY="165">
        <dgm:presLayoutVars>
          <dgm:chPref val="3"/>
        </dgm:presLayoutVars>
      </dgm:prSet>
      <dgm:spPr/>
    </dgm:pt>
    <dgm:pt modelId="{418AA315-F86C-F34B-B626-B3F8DC6198C3}" type="pres">
      <dgm:prSet presAssocID="{4605EBD9-6A1E-C949-B54A-8D5D4738553B}" presName="rootConnector" presStyleLbl="node4" presStyleIdx="6" presStyleCnt="8"/>
      <dgm:spPr/>
    </dgm:pt>
    <dgm:pt modelId="{F9199DFC-F823-5349-B121-1D4484E9EDA3}" type="pres">
      <dgm:prSet presAssocID="{4605EBD9-6A1E-C949-B54A-8D5D4738553B}" presName="hierChild4" presStyleCnt="0"/>
      <dgm:spPr/>
    </dgm:pt>
    <dgm:pt modelId="{CAFA15D4-35A2-6C43-ADF6-1F0D6D330A3D}" type="pres">
      <dgm:prSet presAssocID="{4605EBD9-6A1E-C949-B54A-8D5D4738553B}" presName="hierChild5" presStyleCnt="0"/>
      <dgm:spPr/>
    </dgm:pt>
    <dgm:pt modelId="{8098F284-1D41-B745-9DF3-F7B8F5228243}" type="pres">
      <dgm:prSet presAssocID="{E5BB627A-6D04-144F-BD4F-F08A52144945}" presName="Name37" presStyleLbl="parChTrans1D4" presStyleIdx="9" presStyleCnt="10"/>
      <dgm:spPr/>
    </dgm:pt>
    <dgm:pt modelId="{023C167F-B615-154C-9913-113444B2D4D1}" type="pres">
      <dgm:prSet presAssocID="{4930936B-06E5-144D-8492-B7A6474FF2AF}" presName="hierRoot2" presStyleCnt="0">
        <dgm:presLayoutVars>
          <dgm:hierBranch val="init"/>
        </dgm:presLayoutVars>
      </dgm:prSet>
      <dgm:spPr/>
    </dgm:pt>
    <dgm:pt modelId="{762121E6-F26C-9041-B370-C87129A50156}" type="pres">
      <dgm:prSet presAssocID="{4930936B-06E5-144D-8492-B7A6474FF2AF}" presName="rootComposite" presStyleCnt="0"/>
      <dgm:spPr/>
    </dgm:pt>
    <dgm:pt modelId="{97DA7B9D-EB9B-5C48-B739-74A95B0C478A}" type="pres">
      <dgm:prSet presAssocID="{4930936B-06E5-144D-8492-B7A6474FF2AF}" presName="rootText" presStyleLbl="node4" presStyleIdx="7" presStyleCnt="8" custScaleX="123235" custScaleY="168363" custLinFactX="-227305" custLinFactNeighborX="-300000" custLinFactNeighborY="-538">
        <dgm:presLayoutVars>
          <dgm:chPref val="3"/>
        </dgm:presLayoutVars>
      </dgm:prSet>
      <dgm:spPr/>
    </dgm:pt>
    <dgm:pt modelId="{A3F3A53C-DEA1-1241-89D9-D3C967A36358}" type="pres">
      <dgm:prSet presAssocID="{4930936B-06E5-144D-8492-B7A6474FF2AF}" presName="rootConnector" presStyleLbl="node4" presStyleIdx="7" presStyleCnt="8"/>
      <dgm:spPr/>
    </dgm:pt>
    <dgm:pt modelId="{83C22504-62EA-EB48-9F41-717412B7ECF6}" type="pres">
      <dgm:prSet presAssocID="{4930936B-06E5-144D-8492-B7A6474FF2AF}" presName="hierChild4" presStyleCnt="0"/>
      <dgm:spPr/>
    </dgm:pt>
    <dgm:pt modelId="{2BD4C412-0573-8E45-B862-89B3F339063F}" type="pres">
      <dgm:prSet presAssocID="{4930936B-06E5-144D-8492-B7A6474FF2AF}" presName="hierChild5" presStyleCnt="0"/>
      <dgm:spPr/>
    </dgm:pt>
    <dgm:pt modelId="{95C7233D-98B0-D140-ACFB-BF07F24328F0}" type="pres">
      <dgm:prSet presAssocID="{A81C686A-8BDD-FE48-8FD5-9CDC75E190EC}" presName="hierChild5" presStyleCnt="0"/>
      <dgm:spPr/>
    </dgm:pt>
    <dgm:pt modelId="{EF62FCDB-44FA-844E-90C1-DFB4E06AAAFD}" type="pres">
      <dgm:prSet presAssocID="{6C747607-4AF7-4745-BCDA-4C29767AACD9}" presName="hierChild5" presStyleCnt="0"/>
      <dgm:spPr/>
    </dgm:pt>
    <dgm:pt modelId="{7EA642B7-3F23-0443-8E7F-A248160DA1C1}" type="pres">
      <dgm:prSet presAssocID="{C74EECC9-54D9-2C45-9F77-063BC7BD4C6D}" presName="hierChild5" presStyleCnt="0"/>
      <dgm:spPr/>
    </dgm:pt>
    <dgm:pt modelId="{DA32C4E6-52A6-1D4E-B37A-F2B3C8097E9F}" type="pres">
      <dgm:prSet presAssocID="{9B865519-1290-B34A-B308-83361DC0D454}" presName="hierChild3" presStyleCnt="0"/>
      <dgm:spPr/>
    </dgm:pt>
  </dgm:ptLst>
  <dgm:cxnLst>
    <dgm:cxn modelId="{83344809-C224-CE46-8732-936036B5329A}" type="presOf" srcId="{0B8D19E8-D689-B949-8CA3-5045F4A955A6}" destId="{487227FA-ED52-8C49-B225-BF92A76AB07E}" srcOrd="0" destOrd="0" presId="urn:microsoft.com/office/officeart/2005/8/layout/orgChart1"/>
    <dgm:cxn modelId="{F8373F0F-456C-C14F-BF29-818DCBC267D1}" type="presOf" srcId="{6C747607-4AF7-4745-BCDA-4C29767AACD9}" destId="{70ED929E-BA2F-7C4F-B5CA-33B9B7ACE08C}" srcOrd="1" destOrd="0" presId="urn:microsoft.com/office/officeart/2005/8/layout/orgChart1"/>
    <dgm:cxn modelId="{758AC419-E0D4-DD4E-A4A6-F397450C8F03}" srcId="{C74EECC9-54D9-2C45-9F77-063BC7BD4C6D}" destId="{5CF0D4D5-505F-D842-A34C-910980D7AA02}" srcOrd="1" destOrd="0" parTransId="{DA74B5CA-D9B6-754F-8310-5E7ED3570BFB}" sibTransId="{B5A9DFF4-A1DF-D14D-BEBE-6AA032756EAC}"/>
    <dgm:cxn modelId="{0F0ACA1A-2FC0-CA46-A1DF-BE818D4C7106}" type="presOf" srcId="{4D7952F7-50C7-5B4A-9C86-0BC532E3776A}" destId="{1E539979-A46C-9845-B5A3-5EBD998BED01}" srcOrd="1" destOrd="0" presId="urn:microsoft.com/office/officeart/2005/8/layout/orgChart1"/>
    <dgm:cxn modelId="{022AE81A-9DAB-D740-A1C1-7FB42C5DA375}" type="presOf" srcId="{E5BB627A-6D04-144F-BD4F-F08A52144945}" destId="{8098F284-1D41-B745-9DF3-F7B8F5228243}" srcOrd="0" destOrd="0" presId="urn:microsoft.com/office/officeart/2005/8/layout/orgChart1"/>
    <dgm:cxn modelId="{2C466C1B-0BCB-1B4F-ACA8-E61C0E1B8F3E}" type="presOf" srcId="{65D3C314-C0A2-6047-99C8-A29F13EA4504}" destId="{615DF3D8-B848-B544-97BD-611F824AC5B2}" srcOrd="0" destOrd="0" presId="urn:microsoft.com/office/officeart/2005/8/layout/orgChart1"/>
    <dgm:cxn modelId="{01676D1C-1436-A341-88DD-7B5F8E2135DB}" type="presOf" srcId="{A81C686A-8BDD-FE48-8FD5-9CDC75E190EC}" destId="{4D5DD424-A954-0343-BAF4-2C2DE2035D67}" srcOrd="1" destOrd="0" presId="urn:microsoft.com/office/officeart/2005/8/layout/orgChart1"/>
    <dgm:cxn modelId="{34495728-D3D8-1846-A3F4-2FF61E2A0E5C}" type="presOf" srcId="{62FC1415-9F5F-B249-9505-76AE5C439EA6}" destId="{31A45010-7544-CA4B-A0DE-36719C874727}" srcOrd="1" destOrd="0" presId="urn:microsoft.com/office/officeart/2005/8/layout/orgChart1"/>
    <dgm:cxn modelId="{4EAAC128-6F6E-1E46-BFA4-BE32C54B9190}" type="presOf" srcId="{4605EBD9-6A1E-C949-B54A-8D5D4738553B}" destId="{418AA315-F86C-F34B-B626-B3F8DC6198C3}" srcOrd="1" destOrd="0" presId="urn:microsoft.com/office/officeart/2005/8/layout/orgChart1"/>
    <dgm:cxn modelId="{0C114729-CF6A-E54C-BB21-2B27F8633831}" type="presOf" srcId="{FCE19947-E6C3-D747-A5DE-1EC1479EA43D}" destId="{85EC8C10-44BB-7940-AB93-FE8979EDB3CA}" srcOrd="1" destOrd="0" presId="urn:microsoft.com/office/officeart/2005/8/layout/orgChart1"/>
    <dgm:cxn modelId="{3D32B52B-48B4-024D-ACD7-7D3923BD9512}" type="presOf" srcId="{744D2E01-03F2-E24D-8D42-6236D7A141F3}" destId="{6A5A7203-71A6-9F4B-8510-FB907434EAAD}" srcOrd="0" destOrd="0" presId="urn:microsoft.com/office/officeart/2005/8/layout/orgChart1"/>
    <dgm:cxn modelId="{1DA1772E-4D85-0745-8CE2-7E2C1C39FFA4}" type="presOf" srcId="{65D3C314-C0A2-6047-99C8-A29F13EA4504}" destId="{46AB26EC-B516-A843-87DE-8F529BF02C33}" srcOrd="1" destOrd="0" presId="urn:microsoft.com/office/officeart/2005/8/layout/orgChart1"/>
    <dgm:cxn modelId="{D9B45C3B-5EEE-0F49-93BB-C94403A83159}" type="presOf" srcId="{A655B887-9ED4-8948-A5A2-346EB7B8275D}" destId="{4FD946C6-98C6-C14F-BD1B-D931C67C8169}" srcOrd="0" destOrd="0" presId="urn:microsoft.com/office/officeart/2005/8/layout/orgChart1"/>
    <dgm:cxn modelId="{98A19E3C-C4BF-5347-B3F9-2B8C3D8E1E31}" type="presOf" srcId="{C67DF3FA-330D-854E-A8A1-D49C249E484B}" destId="{01C017DD-895E-0F44-B820-20F4F18D9BF3}" srcOrd="0" destOrd="0" presId="urn:microsoft.com/office/officeart/2005/8/layout/orgChart1"/>
    <dgm:cxn modelId="{5CC8563D-5C0D-2744-A284-05855E83BED1}" type="presOf" srcId="{9B865519-1290-B34A-B308-83361DC0D454}" destId="{B7C3700B-C869-8640-BA35-641D1F67EA26}" srcOrd="1" destOrd="0" presId="urn:microsoft.com/office/officeart/2005/8/layout/orgChart1"/>
    <dgm:cxn modelId="{FD37913F-0C45-9544-95F8-161D047F6741}" type="presOf" srcId="{A81C686A-8BDD-FE48-8FD5-9CDC75E190EC}" destId="{B10EBCB6-69B7-CB4B-80CD-8AABCB079909}" srcOrd="0" destOrd="0" presId="urn:microsoft.com/office/officeart/2005/8/layout/orgChart1"/>
    <dgm:cxn modelId="{DC0ACD5E-38DC-574C-8496-CA9CD506F832}" type="presOf" srcId="{11191948-C07F-9848-AFA5-109A2EBC935E}" destId="{038E7036-686D-B743-9AB9-F370AF1395E8}" srcOrd="0" destOrd="0" presId="urn:microsoft.com/office/officeart/2005/8/layout/orgChart1"/>
    <dgm:cxn modelId="{03620B5F-8BEE-BB47-AB29-93D4E88BBDB9}" type="presOf" srcId="{FCE19947-E6C3-D747-A5DE-1EC1479EA43D}" destId="{B6A322DB-0A47-7B49-9288-7C02FFF14CFC}" srcOrd="0" destOrd="0" presId="urn:microsoft.com/office/officeart/2005/8/layout/orgChart1"/>
    <dgm:cxn modelId="{024A7464-683D-D44D-A2B6-0191FE66A499}" type="presOf" srcId="{6C747607-4AF7-4745-BCDA-4C29767AACD9}" destId="{DB43C526-1B21-2647-B475-90108E2ADEEA}" srcOrd="0" destOrd="0" presId="urn:microsoft.com/office/officeart/2005/8/layout/orgChart1"/>
    <dgm:cxn modelId="{F1A89A67-93CA-FE42-A424-F36E260DA9F4}" srcId="{A81C686A-8BDD-FE48-8FD5-9CDC75E190EC}" destId="{744D2E01-03F2-E24D-8D42-6236D7A141F3}" srcOrd="0" destOrd="0" parTransId="{3A3E1068-6ED2-4842-A888-8AD6E21C4B8D}" sibTransId="{F73A3367-D9B3-8042-800C-F31F1941C3F7}"/>
    <dgm:cxn modelId="{44A7A647-652C-5144-B500-665D2556272F}" type="presOf" srcId="{9B865519-1290-B34A-B308-83361DC0D454}" destId="{BFCFF9E9-A69D-EF48-8E20-81AF3F920D9C}" srcOrd="0" destOrd="0" presId="urn:microsoft.com/office/officeart/2005/8/layout/orgChart1"/>
    <dgm:cxn modelId="{4160B967-A476-0146-9E46-661BF502740A}" srcId="{6C747607-4AF7-4745-BCDA-4C29767AACD9}" destId="{A81C686A-8BDD-FE48-8FD5-9CDC75E190EC}" srcOrd="1" destOrd="0" parTransId="{896D925D-396F-2949-A799-E4DB9F0881D2}" sibTransId="{D45939C9-AACB-2742-82E8-216C3F0A1232}"/>
    <dgm:cxn modelId="{59A59969-A1FC-DF4D-B049-30F4BF797DDC}" type="presOf" srcId="{B49D61E4-709E-8F4C-8FD5-7DCAC77FBC35}" destId="{077A22EF-38BF-1743-9404-55A08F346AEE}" srcOrd="0" destOrd="0" presId="urn:microsoft.com/office/officeart/2005/8/layout/orgChart1"/>
    <dgm:cxn modelId="{D8CB4E4B-A0CC-7B4B-8910-8B8E1BB9BA93}" type="presOf" srcId="{4605EBD9-6A1E-C949-B54A-8D5D4738553B}" destId="{7065627E-9C97-6446-8982-A111A71BDD63}" srcOrd="0" destOrd="0" presId="urn:microsoft.com/office/officeart/2005/8/layout/orgChart1"/>
    <dgm:cxn modelId="{23F0D46E-29F6-9C41-980D-F0F1FE5EB75C}" type="presOf" srcId="{DA74B5CA-D9B6-754F-8310-5E7ED3570BFB}" destId="{1FA82D6B-7F9E-8F49-9ABF-11D33CB3FEA5}" srcOrd="0" destOrd="0" presId="urn:microsoft.com/office/officeart/2005/8/layout/orgChart1"/>
    <dgm:cxn modelId="{E133B06F-50CF-AE42-AEA4-9E61D535DCA2}" srcId="{A81C686A-8BDD-FE48-8FD5-9CDC75E190EC}" destId="{4605EBD9-6A1E-C949-B54A-8D5D4738553B}" srcOrd="1" destOrd="0" parTransId="{10E04E87-D4AA-9C4F-AA71-FDAB02189AC6}" sibTransId="{295284D5-1CCE-2F40-BBB9-742794731242}"/>
    <dgm:cxn modelId="{F4EEC251-9275-BE4C-BD65-2B5EC5D3DFDA}" srcId="{C74EECC9-54D9-2C45-9F77-063BC7BD4C6D}" destId="{4D7952F7-50C7-5B4A-9C86-0BC532E3776A}" srcOrd="0" destOrd="0" parTransId="{E3C4CF78-6D60-8E4B-946D-4A1938C8FFB0}" sibTransId="{75C138BA-40B3-FF4F-A980-2AFDB7119E62}"/>
    <dgm:cxn modelId="{EDE52F52-9580-1847-ACC3-424D269FE83B}" type="presOf" srcId="{10E04E87-D4AA-9C4F-AA71-FDAB02189AC6}" destId="{EFA2269E-784B-1543-8C46-3C7600C084FF}" srcOrd="0" destOrd="0" presId="urn:microsoft.com/office/officeart/2005/8/layout/orgChart1"/>
    <dgm:cxn modelId="{3ACC8652-BDD8-7242-8F3B-58C497199CC7}" srcId="{C74EECC9-54D9-2C45-9F77-063BC7BD4C6D}" destId="{6C747607-4AF7-4745-BCDA-4C29767AACD9}" srcOrd="2" destOrd="0" parTransId="{0B8D19E8-D689-B949-8CA3-5045F4A955A6}" sibTransId="{135BCB25-1206-6848-A50F-5A3B3177BD0F}"/>
    <dgm:cxn modelId="{0E45EB52-8A26-164D-90F3-9E155278B845}" srcId="{744D2E01-03F2-E24D-8D42-6236D7A141F3}" destId="{62FC1415-9F5F-B249-9505-76AE5C439EA6}" srcOrd="0" destOrd="0" parTransId="{9ED10A37-76B3-9F41-92D0-101DEC8402BD}" sibTransId="{14D716A9-3BCA-AF4F-844C-A88528090E01}"/>
    <dgm:cxn modelId="{5ED75055-1A19-4C4E-BFBC-15AFAF6BA71C}" type="presOf" srcId="{5CF0D4D5-505F-D842-A34C-910980D7AA02}" destId="{B3D81D3E-D1D1-1F47-B5B9-1B86F40F0743}" srcOrd="1" destOrd="0" presId="urn:microsoft.com/office/officeart/2005/8/layout/orgChart1"/>
    <dgm:cxn modelId="{8AA4BA55-A1B2-854E-B7DA-7E76B0818162}" type="presOf" srcId="{3A3E1068-6ED2-4842-A888-8AD6E21C4B8D}" destId="{1F3D6812-4395-1A41-AA15-7C8B8ADFF365}" srcOrd="0" destOrd="0" presId="urn:microsoft.com/office/officeart/2005/8/layout/orgChart1"/>
    <dgm:cxn modelId="{B563B656-7D98-AA4E-B198-2D4DA1411F48}" type="presOf" srcId="{2A77D16B-D758-D84C-B38F-C95E7844FC2B}" destId="{38DC6C32-1FFE-8E45-93EF-945B38C08C85}" srcOrd="0" destOrd="0" presId="urn:microsoft.com/office/officeart/2005/8/layout/orgChart1"/>
    <dgm:cxn modelId="{CE6D3857-D3D2-6E4B-B9E7-7703D633752D}" type="presOf" srcId="{11191948-C07F-9848-AFA5-109A2EBC935E}" destId="{1D6D3D50-870E-0440-9647-48A2422C1DE9}" srcOrd="1" destOrd="0" presId="urn:microsoft.com/office/officeart/2005/8/layout/orgChart1"/>
    <dgm:cxn modelId="{53CEB177-EA84-EF47-9C05-8E19231B3614}" type="presOf" srcId="{4D7952F7-50C7-5B4A-9C86-0BC532E3776A}" destId="{372DDC9D-E8F8-4743-B93A-4FA9E2F515BD}" srcOrd="0" destOrd="0" presId="urn:microsoft.com/office/officeart/2005/8/layout/orgChart1"/>
    <dgm:cxn modelId="{7D6AFE78-A7FA-C246-B3DA-BB6F5805C64B}" srcId="{FCE19947-E6C3-D747-A5DE-1EC1479EA43D}" destId="{76D69849-C7A9-6C48-839C-26285D77B220}" srcOrd="0" destOrd="0" parTransId="{27CD3D47-22E5-CB4E-9F74-9F03396C2DFD}" sibTransId="{78DF886F-495B-7B41-98E0-3E6420540B93}"/>
    <dgm:cxn modelId="{CB07507C-184B-7C4C-90F6-AD35DF1CA02B}" type="presOf" srcId="{E3C4CF78-6D60-8E4B-946D-4A1938C8FFB0}" destId="{AFE143A9-C941-9448-A3AE-673BCD21C804}" srcOrd="0" destOrd="0" presId="urn:microsoft.com/office/officeart/2005/8/layout/orgChart1"/>
    <dgm:cxn modelId="{ABB1DF86-B0AB-664E-8AB9-FC953DD5AAD8}" type="presOf" srcId="{896D925D-396F-2949-A799-E4DB9F0881D2}" destId="{00A176F9-D69F-3340-9950-5C9ABDB4CEE6}" srcOrd="0" destOrd="0" presId="urn:microsoft.com/office/officeart/2005/8/layout/orgChart1"/>
    <dgm:cxn modelId="{E9A3EF87-64B9-C348-8878-2D493317360A}" srcId="{A81C686A-8BDD-FE48-8FD5-9CDC75E190EC}" destId="{4930936B-06E5-144D-8492-B7A6474FF2AF}" srcOrd="2" destOrd="0" parTransId="{E5BB627A-6D04-144F-BD4F-F08A52144945}" sibTransId="{54A12951-ECAB-BE45-86FF-CCD90BF35B6C}"/>
    <dgm:cxn modelId="{4C038F8F-9685-D84E-9C91-D96D461E0FA0}" type="presOf" srcId="{5CF0D4D5-505F-D842-A34C-910980D7AA02}" destId="{9035E783-50E8-254C-877F-66777B92A91C}" srcOrd="0" destOrd="0" presId="urn:microsoft.com/office/officeart/2005/8/layout/orgChart1"/>
    <dgm:cxn modelId="{D2CB4B96-418F-4B49-A2C1-9F7BD2107CCB}" type="presOf" srcId="{1DA29785-CF6C-C249-9106-2DB6A06D1B54}" destId="{BEDF423B-F7D6-3D4C-9E63-1DF52F8C4E14}" srcOrd="0" destOrd="0" presId="urn:microsoft.com/office/officeart/2005/8/layout/orgChart1"/>
    <dgm:cxn modelId="{DC8478A0-0041-9C45-911D-9D286C2928FE}" type="presOf" srcId="{744D2E01-03F2-E24D-8D42-6236D7A141F3}" destId="{F840FC45-69C6-8743-95FF-32BEAE1CF452}" srcOrd="1" destOrd="0" presId="urn:microsoft.com/office/officeart/2005/8/layout/orgChart1"/>
    <dgm:cxn modelId="{3FD989A3-1E1C-454E-AFEE-48AE94B5DC0F}" type="presOf" srcId="{940C2260-3157-D84E-9CA2-4E82A8ACB6F5}" destId="{C3778D2F-9855-3746-94C6-63D897C244A1}" srcOrd="0" destOrd="0" presId="urn:microsoft.com/office/officeart/2005/8/layout/orgChart1"/>
    <dgm:cxn modelId="{A45355A4-AFC7-1344-8D09-BF7FCA55ABC8}" type="presOf" srcId="{62FC1415-9F5F-B249-9505-76AE5C439EA6}" destId="{D04C098E-0051-8042-AE35-09B385003142}" srcOrd="0" destOrd="0" presId="urn:microsoft.com/office/officeart/2005/8/layout/orgChart1"/>
    <dgm:cxn modelId="{A82D46B2-C026-FD48-8AC0-4BFBA8A6D4DB}" type="presOf" srcId="{4930936B-06E5-144D-8492-B7A6474FF2AF}" destId="{A3F3A53C-DEA1-1241-89D9-D3C967A36358}" srcOrd="1" destOrd="0" presId="urn:microsoft.com/office/officeart/2005/8/layout/orgChart1"/>
    <dgm:cxn modelId="{33B821B5-2699-6442-91C4-41B1C6C6FCDD}" type="presOf" srcId="{4930936B-06E5-144D-8492-B7A6474FF2AF}" destId="{97DA7B9D-EB9B-5C48-B739-74A95B0C478A}" srcOrd="0" destOrd="0" presId="urn:microsoft.com/office/officeart/2005/8/layout/orgChart1"/>
    <dgm:cxn modelId="{23F87CB5-A055-F94F-BDDD-58313D2BCA76}" srcId="{11191948-C07F-9848-AFA5-109A2EBC935E}" destId="{FCE19947-E6C3-D747-A5DE-1EC1479EA43D}" srcOrd="0" destOrd="0" parTransId="{A817C378-ADB5-CC4D-99A0-D8EB640B33E9}" sibTransId="{40BE9FA0-1A9A-4142-8123-DBA18B2FE455}"/>
    <dgm:cxn modelId="{3A31F8C7-4BF6-A54F-99F8-96BEA138F4EE}" type="presOf" srcId="{76D69849-C7A9-6C48-839C-26285D77B220}" destId="{493BC81F-B418-FD4D-8E09-1B2011D93E5C}" srcOrd="0" destOrd="0" presId="urn:microsoft.com/office/officeart/2005/8/layout/orgChart1"/>
    <dgm:cxn modelId="{756ACACF-F74F-DC49-B806-0BD07C149670}" srcId="{9B865519-1290-B34A-B308-83361DC0D454}" destId="{C74EECC9-54D9-2C45-9F77-063BC7BD4C6D}" srcOrd="0" destOrd="0" parTransId="{940C2260-3157-D84E-9CA2-4E82A8ACB6F5}" sibTransId="{E6DAE63E-7305-ED4A-983D-816E5A10B091}"/>
    <dgm:cxn modelId="{5DED9ED5-7A7C-154A-AA67-0D369252197B}" type="presOf" srcId="{C74EECC9-54D9-2C45-9F77-063BC7BD4C6D}" destId="{0770922A-E893-6F43-8C8A-71722AD16B09}" srcOrd="0" destOrd="0" presId="urn:microsoft.com/office/officeart/2005/8/layout/orgChart1"/>
    <dgm:cxn modelId="{33EA82D7-35B1-BD4F-A297-2A86BF67DB07}" srcId="{11191948-C07F-9848-AFA5-109A2EBC935E}" destId="{B49D61E4-709E-8F4C-8FD5-7DCAC77FBC35}" srcOrd="1" destOrd="0" parTransId="{1DA29785-CF6C-C249-9106-2DB6A06D1B54}" sibTransId="{BAD6696B-1829-7D40-AE8D-6BF111A4891D}"/>
    <dgm:cxn modelId="{022A5CD8-6076-D74D-81CF-28D7C481B585}" type="presOf" srcId="{9ED10A37-76B3-9F41-92D0-101DEC8402BD}" destId="{7EC840DC-40A1-2343-867E-ABA1B4C1A1CE}" srcOrd="0" destOrd="0" presId="urn:microsoft.com/office/officeart/2005/8/layout/orgChart1"/>
    <dgm:cxn modelId="{8E6006DA-7E36-5940-94B5-2CCD732F02B1}" type="presOf" srcId="{A817C378-ADB5-CC4D-99A0-D8EB640B33E9}" destId="{58BD9CBE-8878-7240-A47B-C34124ECB812}" srcOrd="0" destOrd="0" presId="urn:microsoft.com/office/officeart/2005/8/layout/orgChart1"/>
    <dgm:cxn modelId="{673D20DD-ECC6-E847-BFDD-281D3B0674B8}" type="presOf" srcId="{27CD3D47-22E5-CB4E-9F74-9F03396C2DFD}" destId="{7D19AFB4-DE86-4248-9472-72BAA5EF7D90}" srcOrd="0" destOrd="0" presId="urn:microsoft.com/office/officeart/2005/8/layout/orgChart1"/>
    <dgm:cxn modelId="{56869CE4-901B-3B4F-98F4-9986812E7122}" type="presOf" srcId="{B49D61E4-709E-8F4C-8FD5-7DCAC77FBC35}" destId="{65A7422D-DFCB-D841-8B50-C0EB631D2971}" srcOrd="1" destOrd="0" presId="urn:microsoft.com/office/officeart/2005/8/layout/orgChart1"/>
    <dgm:cxn modelId="{E151CCEF-F059-5C42-B131-FC85A0EDD0DA}" srcId="{2A77D16B-D758-D84C-B38F-C95E7844FC2B}" destId="{9B865519-1290-B34A-B308-83361DC0D454}" srcOrd="0" destOrd="0" parTransId="{2570C230-A3E9-1E40-9286-340C65C69CE5}" sibTransId="{AACF6F67-C2A3-6848-8F99-BD1585400229}"/>
    <dgm:cxn modelId="{A41932F3-50F2-6642-90B9-250420936FC4}" srcId="{11191948-C07F-9848-AFA5-109A2EBC935E}" destId="{65D3C314-C0A2-6047-99C8-A29F13EA4504}" srcOrd="2" destOrd="0" parTransId="{A655B887-9ED4-8948-A5A2-346EB7B8275D}" sibTransId="{084B930E-7826-1949-9456-0BEE50C09CBC}"/>
    <dgm:cxn modelId="{3A2AA1F8-DB97-2D4C-B68C-7D5BA068191A}" srcId="{6C747607-4AF7-4745-BCDA-4C29767AACD9}" destId="{11191948-C07F-9848-AFA5-109A2EBC935E}" srcOrd="0" destOrd="0" parTransId="{C67DF3FA-330D-854E-A8A1-D49C249E484B}" sibTransId="{3ECB7B14-2393-BE43-BEE9-B0637D554D27}"/>
    <dgm:cxn modelId="{DEB592FA-5658-BA4A-A270-AD49076E49D6}" type="presOf" srcId="{C74EECC9-54D9-2C45-9F77-063BC7BD4C6D}" destId="{C91DD74B-FE4B-304E-9668-B30F14A5FDE9}" srcOrd="1" destOrd="0" presId="urn:microsoft.com/office/officeart/2005/8/layout/orgChart1"/>
    <dgm:cxn modelId="{12F913FB-A717-F643-B866-D023EEE13123}" type="presOf" srcId="{76D69849-C7A9-6C48-839C-26285D77B220}" destId="{AC3DFBD0-1F92-6743-BEE3-00C3BDCF3739}" srcOrd="1" destOrd="0" presId="urn:microsoft.com/office/officeart/2005/8/layout/orgChart1"/>
    <dgm:cxn modelId="{8AEDAD50-AD86-B441-8047-CA124EEEDA12}" type="presParOf" srcId="{38DC6C32-1FFE-8E45-93EF-945B38C08C85}" destId="{048E9FF5-E55B-F24B-ABD8-2E6C641860F1}" srcOrd="0" destOrd="0" presId="urn:microsoft.com/office/officeart/2005/8/layout/orgChart1"/>
    <dgm:cxn modelId="{A3266EF1-38B5-A945-9A13-CDA523BC6020}" type="presParOf" srcId="{048E9FF5-E55B-F24B-ABD8-2E6C641860F1}" destId="{512EFB07-39FC-994C-8FC4-F6AEE16313BB}" srcOrd="0" destOrd="0" presId="urn:microsoft.com/office/officeart/2005/8/layout/orgChart1"/>
    <dgm:cxn modelId="{DFAF9350-EB66-2341-9F71-C7278378ED2B}" type="presParOf" srcId="{512EFB07-39FC-994C-8FC4-F6AEE16313BB}" destId="{BFCFF9E9-A69D-EF48-8E20-81AF3F920D9C}" srcOrd="0" destOrd="0" presId="urn:microsoft.com/office/officeart/2005/8/layout/orgChart1"/>
    <dgm:cxn modelId="{9CBA894C-BC3C-954F-85F1-1553104E0D64}" type="presParOf" srcId="{512EFB07-39FC-994C-8FC4-F6AEE16313BB}" destId="{B7C3700B-C869-8640-BA35-641D1F67EA26}" srcOrd="1" destOrd="0" presId="urn:microsoft.com/office/officeart/2005/8/layout/orgChart1"/>
    <dgm:cxn modelId="{17083EE8-D595-7F41-8F0F-741927DFAE64}" type="presParOf" srcId="{048E9FF5-E55B-F24B-ABD8-2E6C641860F1}" destId="{382E74DD-1874-C04F-A7BF-893879E5B829}" srcOrd="1" destOrd="0" presId="urn:microsoft.com/office/officeart/2005/8/layout/orgChart1"/>
    <dgm:cxn modelId="{1A3AD15E-0F33-914F-A731-88922E2965C7}" type="presParOf" srcId="{382E74DD-1874-C04F-A7BF-893879E5B829}" destId="{C3778D2F-9855-3746-94C6-63D897C244A1}" srcOrd="0" destOrd="0" presId="urn:microsoft.com/office/officeart/2005/8/layout/orgChart1"/>
    <dgm:cxn modelId="{63F6E304-A91F-914A-9203-51D3B058CF08}" type="presParOf" srcId="{382E74DD-1874-C04F-A7BF-893879E5B829}" destId="{E7B95452-7EE4-874A-8074-32814CC41D3C}" srcOrd="1" destOrd="0" presId="urn:microsoft.com/office/officeart/2005/8/layout/orgChart1"/>
    <dgm:cxn modelId="{BD90CB15-C60F-EA4B-8046-20F0E6C330D3}" type="presParOf" srcId="{E7B95452-7EE4-874A-8074-32814CC41D3C}" destId="{48A7BBB3-C93C-6A4C-9434-35C04B38C012}" srcOrd="0" destOrd="0" presId="urn:microsoft.com/office/officeart/2005/8/layout/orgChart1"/>
    <dgm:cxn modelId="{AD33002F-6715-844D-9617-572BA6E7426F}" type="presParOf" srcId="{48A7BBB3-C93C-6A4C-9434-35C04B38C012}" destId="{0770922A-E893-6F43-8C8A-71722AD16B09}" srcOrd="0" destOrd="0" presId="urn:microsoft.com/office/officeart/2005/8/layout/orgChart1"/>
    <dgm:cxn modelId="{D456CC51-58C5-4C47-B002-4317D0AC3A08}" type="presParOf" srcId="{48A7BBB3-C93C-6A4C-9434-35C04B38C012}" destId="{C91DD74B-FE4B-304E-9668-B30F14A5FDE9}" srcOrd="1" destOrd="0" presId="urn:microsoft.com/office/officeart/2005/8/layout/orgChart1"/>
    <dgm:cxn modelId="{738924EE-6396-144C-9C52-9FCB09517482}" type="presParOf" srcId="{E7B95452-7EE4-874A-8074-32814CC41D3C}" destId="{6F7C1AAC-03AF-2849-8CCF-5456468143BA}" srcOrd="1" destOrd="0" presId="urn:microsoft.com/office/officeart/2005/8/layout/orgChart1"/>
    <dgm:cxn modelId="{6EFACE3C-CFEE-894D-AE09-DAE0A3D146FF}" type="presParOf" srcId="{6F7C1AAC-03AF-2849-8CCF-5456468143BA}" destId="{AFE143A9-C941-9448-A3AE-673BCD21C804}" srcOrd="0" destOrd="0" presId="urn:microsoft.com/office/officeart/2005/8/layout/orgChart1"/>
    <dgm:cxn modelId="{AADD3815-458E-834E-AF3D-9C6F2FF957FB}" type="presParOf" srcId="{6F7C1AAC-03AF-2849-8CCF-5456468143BA}" destId="{C8BAA671-7B39-7148-A7CF-80156AF59D0F}" srcOrd="1" destOrd="0" presId="urn:microsoft.com/office/officeart/2005/8/layout/orgChart1"/>
    <dgm:cxn modelId="{53C940DB-1BDE-2F4F-8318-D59FFA491CFE}" type="presParOf" srcId="{C8BAA671-7B39-7148-A7CF-80156AF59D0F}" destId="{686725D1-27C6-2841-A94F-E1224B09244D}" srcOrd="0" destOrd="0" presId="urn:microsoft.com/office/officeart/2005/8/layout/orgChart1"/>
    <dgm:cxn modelId="{DC59A3B1-E6DC-DE46-8B7E-C83CC560A223}" type="presParOf" srcId="{686725D1-27C6-2841-A94F-E1224B09244D}" destId="{372DDC9D-E8F8-4743-B93A-4FA9E2F515BD}" srcOrd="0" destOrd="0" presId="urn:microsoft.com/office/officeart/2005/8/layout/orgChart1"/>
    <dgm:cxn modelId="{F28F4F1E-591A-D142-90C3-9E0A48725916}" type="presParOf" srcId="{686725D1-27C6-2841-A94F-E1224B09244D}" destId="{1E539979-A46C-9845-B5A3-5EBD998BED01}" srcOrd="1" destOrd="0" presId="urn:microsoft.com/office/officeart/2005/8/layout/orgChart1"/>
    <dgm:cxn modelId="{C2D1AB1E-E38C-8A4B-8C72-A7D6ACCA054D}" type="presParOf" srcId="{C8BAA671-7B39-7148-A7CF-80156AF59D0F}" destId="{F047D988-0271-234C-83C1-BB0A98CDFF72}" srcOrd="1" destOrd="0" presId="urn:microsoft.com/office/officeart/2005/8/layout/orgChart1"/>
    <dgm:cxn modelId="{C8084AE0-AA50-C04C-8D34-DF3C5451308D}" type="presParOf" srcId="{C8BAA671-7B39-7148-A7CF-80156AF59D0F}" destId="{E6CA5986-6649-EE41-B3F1-ED7CDD9DF827}" srcOrd="2" destOrd="0" presId="urn:microsoft.com/office/officeart/2005/8/layout/orgChart1"/>
    <dgm:cxn modelId="{A4A83FEF-0A7B-954F-81E8-E43F4972D32B}" type="presParOf" srcId="{6F7C1AAC-03AF-2849-8CCF-5456468143BA}" destId="{1FA82D6B-7F9E-8F49-9ABF-11D33CB3FEA5}" srcOrd="2" destOrd="0" presId="urn:microsoft.com/office/officeart/2005/8/layout/orgChart1"/>
    <dgm:cxn modelId="{577774DE-72F1-E447-8C1A-2B0883D2B491}" type="presParOf" srcId="{6F7C1AAC-03AF-2849-8CCF-5456468143BA}" destId="{D14DFBFC-3B1E-6348-B08C-8EA33F144928}" srcOrd="3" destOrd="0" presId="urn:microsoft.com/office/officeart/2005/8/layout/orgChart1"/>
    <dgm:cxn modelId="{7B69F9BB-B8E6-214D-9E96-361B585F393C}" type="presParOf" srcId="{D14DFBFC-3B1E-6348-B08C-8EA33F144928}" destId="{096E5DD8-11B3-6847-B267-BBE62D410641}" srcOrd="0" destOrd="0" presId="urn:microsoft.com/office/officeart/2005/8/layout/orgChart1"/>
    <dgm:cxn modelId="{82ADAF2C-5184-2648-ABDE-99F337FD98E3}" type="presParOf" srcId="{096E5DD8-11B3-6847-B267-BBE62D410641}" destId="{9035E783-50E8-254C-877F-66777B92A91C}" srcOrd="0" destOrd="0" presId="urn:microsoft.com/office/officeart/2005/8/layout/orgChart1"/>
    <dgm:cxn modelId="{68C11E7A-2DC8-FA4B-A8CE-C64BF51B4064}" type="presParOf" srcId="{096E5DD8-11B3-6847-B267-BBE62D410641}" destId="{B3D81D3E-D1D1-1F47-B5B9-1B86F40F0743}" srcOrd="1" destOrd="0" presId="urn:microsoft.com/office/officeart/2005/8/layout/orgChart1"/>
    <dgm:cxn modelId="{8578B3B5-929B-8649-896E-BA85A058B07E}" type="presParOf" srcId="{D14DFBFC-3B1E-6348-B08C-8EA33F144928}" destId="{B48B1A18-6909-794E-89DE-FEC999DAD8E0}" srcOrd="1" destOrd="0" presId="urn:microsoft.com/office/officeart/2005/8/layout/orgChart1"/>
    <dgm:cxn modelId="{A4167185-3003-7145-866A-2E71A16677C7}" type="presParOf" srcId="{D14DFBFC-3B1E-6348-B08C-8EA33F144928}" destId="{3EB3252B-CA01-6845-927C-E3AAAA110BA8}" srcOrd="2" destOrd="0" presId="urn:microsoft.com/office/officeart/2005/8/layout/orgChart1"/>
    <dgm:cxn modelId="{A37E198B-9840-9640-8AC5-06FCD9047B54}" type="presParOf" srcId="{6F7C1AAC-03AF-2849-8CCF-5456468143BA}" destId="{487227FA-ED52-8C49-B225-BF92A76AB07E}" srcOrd="4" destOrd="0" presId="urn:microsoft.com/office/officeart/2005/8/layout/orgChart1"/>
    <dgm:cxn modelId="{8CFD12FB-A32B-734C-8A07-60593B23F154}" type="presParOf" srcId="{6F7C1AAC-03AF-2849-8CCF-5456468143BA}" destId="{7C9C77AB-1141-5941-9529-AC61F9730654}" srcOrd="5" destOrd="0" presId="urn:microsoft.com/office/officeart/2005/8/layout/orgChart1"/>
    <dgm:cxn modelId="{F51F5807-CC49-1248-8796-1F646974ED70}" type="presParOf" srcId="{7C9C77AB-1141-5941-9529-AC61F9730654}" destId="{372627FB-0CC0-4B46-8743-83EE96C20E68}" srcOrd="0" destOrd="0" presId="urn:microsoft.com/office/officeart/2005/8/layout/orgChart1"/>
    <dgm:cxn modelId="{6A413688-DC75-FF42-BDDE-F2EA1590308C}" type="presParOf" srcId="{372627FB-0CC0-4B46-8743-83EE96C20E68}" destId="{DB43C526-1B21-2647-B475-90108E2ADEEA}" srcOrd="0" destOrd="0" presId="urn:microsoft.com/office/officeart/2005/8/layout/orgChart1"/>
    <dgm:cxn modelId="{04D246FE-ADB9-1A49-B65C-DAC7CB7C1D33}" type="presParOf" srcId="{372627FB-0CC0-4B46-8743-83EE96C20E68}" destId="{70ED929E-BA2F-7C4F-B5CA-33B9B7ACE08C}" srcOrd="1" destOrd="0" presId="urn:microsoft.com/office/officeart/2005/8/layout/orgChart1"/>
    <dgm:cxn modelId="{63078E7A-49F4-D044-8E22-812F7BC9A104}" type="presParOf" srcId="{7C9C77AB-1141-5941-9529-AC61F9730654}" destId="{6E287265-D74B-1444-AD29-4DCF2C2D672C}" srcOrd="1" destOrd="0" presId="urn:microsoft.com/office/officeart/2005/8/layout/orgChart1"/>
    <dgm:cxn modelId="{D58582D9-32F0-5E48-B613-2917E2AE13BB}" type="presParOf" srcId="{6E287265-D74B-1444-AD29-4DCF2C2D672C}" destId="{01C017DD-895E-0F44-B820-20F4F18D9BF3}" srcOrd="0" destOrd="0" presId="urn:microsoft.com/office/officeart/2005/8/layout/orgChart1"/>
    <dgm:cxn modelId="{B82500EF-31CE-684F-8C37-FBC75717E57E}" type="presParOf" srcId="{6E287265-D74B-1444-AD29-4DCF2C2D672C}" destId="{0EFAE87C-02E5-D842-BDAE-541E63C311B0}" srcOrd="1" destOrd="0" presId="urn:microsoft.com/office/officeart/2005/8/layout/orgChart1"/>
    <dgm:cxn modelId="{57051DE5-A415-1746-9CB7-1455DA8AEDE6}" type="presParOf" srcId="{0EFAE87C-02E5-D842-BDAE-541E63C311B0}" destId="{1BCD50DD-C5EB-DC40-A7C6-A2AEFCD63932}" srcOrd="0" destOrd="0" presId="urn:microsoft.com/office/officeart/2005/8/layout/orgChart1"/>
    <dgm:cxn modelId="{6B3823A0-74AF-EA4C-8F08-410529053B92}" type="presParOf" srcId="{1BCD50DD-C5EB-DC40-A7C6-A2AEFCD63932}" destId="{038E7036-686D-B743-9AB9-F370AF1395E8}" srcOrd="0" destOrd="0" presId="urn:microsoft.com/office/officeart/2005/8/layout/orgChart1"/>
    <dgm:cxn modelId="{2C158137-4B8B-C248-AEAE-4B64EFC1697D}" type="presParOf" srcId="{1BCD50DD-C5EB-DC40-A7C6-A2AEFCD63932}" destId="{1D6D3D50-870E-0440-9647-48A2422C1DE9}" srcOrd="1" destOrd="0" presId="urn:microsoft.com/office/officeart/2005/8/layout/orgChart1"/>
    <dgm:cxn modelId="{73AD1557-1707-DA41-9357-2A0097578BFD}" type="presParOf" srcId="{0EFAE87C-02E5-D842-BDAE-541E63C311B0}" destId="{0726C19E-AFB4-4B4B-9BEB-3FBF5B1EAD7B}" srcOrd="1" destOrd="0" presId="urn:microsoft.com/office/officeart/2005/8/layout/orgChart1"/>
    <dgm:cxn modelId="{20589B59-345D-8043-874D-83AFF119C26B}" type="presParOf" srcId="{0726C19E-AFB4-4B4B-9BEB-3FBF5B1EAD7B}" destId="{58BD9CBE-8878-7240-A47B-C34124ECB812}" srcOrd="0" destOrd="0" presId="urn:microsoft.com/office/officeart/2005/8/layout/orgChart1"/>
    <dgm:cxn modelId="{08D54A0C-56D7-434D-AE3C-DB1DDB2C5536}" type="presParOf" srcId="{0726C19E-AFB4-4B4B-9BEB-3FBF5B1EAD7B}" destId="{E0F9AB86-084D-1348-874B-45108DB99022}" srcOrd="1" destOrd="0" presId="urn:microsoft.com/office/officeart/2005/8/layout/orgChart1"/>
    <dgm:cxn modelId="{2817184F-6EDF-8B4B-AC0D-2DA3A421B3DB}" type="presParOf" srcId="{E0F9AB86-084D-1348-874B-45108DB99022}" destId="{9B8BF737-D987-6543-B3CC-BBEE4AB246C0}" srcOrd="0" destOrd="0" presId="urn:microsoft.com/office/officeart/2005/8/layout/orgChart1"/>
    <dgm:cxn modelId="{5E78A22E-A591-774A-8D11-13EFDA26E500}" type="presParOf" srcId="{9B8BF737-D987-6543-B3CC-BBEE4AB246C0}" destId="{B6A322DB-0A47-7B49-9288-7C02FFF14CFC}" srcOrd="0" destOrd="0" presId="urn:microsoft.com/office/officeart/2005/8/layout/orgChart1"/>
    <dgm:cxn modelId="{EE0F4336-AF34-1C48-9591-42A2009F39EF}" type="presParOf" srcId="{9B8BF737-D987-6543-B3CC-BBEE4AB246C0}" destId="{85EC8C10-44BB-7940-AB93-FE8979EDB3CA}" srcOrd="1" destOrd="0" presId="urn:microsoft.com/office/officeart/2005/8/layout/orgChart1"/>
    <dgm:cxn modelId="{78F8C083-FFCB-CD4B-8224-168513FFB40D}" type="presParOf" srcId="{E0F9AB86-084D-1348-874B-45108DB99022}" destId="{197DE9EF-C995-184A-8AEE-02F4C8172911}" srcOrd="1" destOrd="0" presId="urn:microsoft.com/office/officeart/2005/8/layout/orgChart1"/>
    <dgm:cxn modelId="{BA0E8288-EA9F-2042-A496-B679BD188D57}" type="presParOf" srcId="{E0F9AB86-084D-1348-874B-45108DB99022}" destId="{1A5AE955-E0AD-F342-94D0-656F595C10B6}" srcOrd="2" destOrd="0" presId="urn:microsoft.com/office/officeart/2005/8/layout/orgChart1"/>
    <dgm:cxn modelId="{7EB4669B-04C4-5E4E-B009-56138012B70A}" type="presParOf" srcId="{1A5AE955-E0AD-F342-94D0-656F595C10B6}" destId="{7D19AFB4-DE86-4248-9472-72BAA5EF7D90}" srcOrd="0" destOrd="0" presId="urn:microsoft.com/office/officeart/2005/8/layout/orgChart1"/>
    <dgm:cxn modelId="{7B938109-9655-D14C-8DE1-A87DE2CD912B}" type="presParOf" srcId="{1A5AE955-E0AD-F342-94D0-656F595C10B6}" destId="{4920C588-A168-4441-842E-59CBF9578FC2}" srcOrd="1" destOrd="0" presId="urn:microsoft.com/office/officeart/2005/8/layout/orgChart1"/>
    <dgm:cxn modelId="{F4BAC00C-6EED-394F-AA33-F50B88701953}" type="presParOf" srcId="{4920C588-A168-4441-842E-59CBF9578FC2}" destId="{81EDBE65-66BB-C841-81D0-FAEEF555FDA8}" srcOrd="0" destOrd="0" presId="urn:microsoft.com/office/officeart/2005/8/layout/orgChart1"/>
    <dgm:cxn modelId="{D6829B6E-0956-FB4F-95BC-99E69718D15F}" type="presParOf" srcId="{81EDBE65-66BB-C841-81D0-FAEEF555FDA8}" destId="{493BC81F-B418-FD4D-8E09-1B2011D93E5C}" srcOrd="0" destOrd="0" presId="urn:microsoft.com/office/officeart/2005/8/layout/orgChart1"/>
    <dgm:cxn modelId="{0AB098CF-8236-4F45-BFB0-7648F3439906}" type="presParOf" srcId="{81EDBE65-66BB-C841-81D0-FAEEF555FDA8}" destId="{AC3DFBD0-1F92-6743-BEE3-00C3BDCF3739}" srcOrd="1" destOrd="0" presId="urn:microsoft.com/office/officeart/2005/8/layout/orgChart1"/>
    <dgm:cxn modelId="{84A8D7E7-194C-774F-B1C8-ED1159EC2412}" type="presParOf" srcId="{4920C588-A168-4441-842E-59CBF9578FC2}" destId="{310517D5-6CF9-C24D-93F5-071745490D11}" srcOrd="1" destOrd="0" presId="urn:microsoft.com/office/officeart/2005/8/layout/orgChart1"/>
    <dgm:cxn modelId="{542C0682-1A55-6D44-8CC1-AFA5D91BEDDD}" type="presParOf" srcId="{4920C588-A168-4441-842E-59CBF9578FC2}" destId="{FD600CAB-14E9-8A4F-990C-8C1CF1058AE5}" srcOrd="2" destOrd="0" presId="urn:microsoft.com/office/officeart/2005/8/layout/orgChart1"/>
    <dgm:cxn modelId="{2CF77D64-B5EF-A942-966A-8AEF31CF3286}" type="presParOf" srcId="{0726C19E-AFB4-4B4B-9BEB-3FBF5B1EAD7B}" destId="{BEDF423B-F7D6-3D4C-9E63-1DF52F8C4E14}" srcOrd="2" destOrd="0" presId="urn:microsoft.com/office/officeart/2005/8/layout/orgChart1"/>
    <dgm:cxn modelId="{9073DAF6-4AFD-7544-9531-4FC764606458}" type="presParOf" srcId="{0726C19E-AFB4-4B4B-9BEB-3FBF5B1EAD7B}" destId="{C84D43CA-8BD7-B64E-8741-2AFCBEA66A7D}" srcOrd="3" destOrd="0" presId="urn:microsoft.com/office/officeart/2005/8/layout/orgChart1"/>
    <dgm:cxn modelId="{743702CD-7D72-EA46-988D-E318130677EC}" type="presParOf" srcId="{C84D43CA-8BD7-B64E-8741-2AFCBEA66A7D}" destId="{5D1ED785-E8D6-5148-A551-CE6B0D50CA35}" srcOrd="0" destOrd="0" presId="urn:microsoft.com/office/officeart/2005/8/layout/orgChart1"/>
    <dgm:cxn modelId="{939DD672-4005-B241-AB6E-3F6BCE108102}" type="presParOf" srcId="{5D1ED785-E8D6-5148-A551-CE6B0D50CA35}" destId="{077A22EF-38BF-1743-9404-55A08F346AEE}" srcOrd="0" destOrd="0" presId="urn:microsoft.com/office/officeart/2005/8/layout/orgChart1"/>
    <dgm:cxn modelId="{ACECB1BF-47FF-8349-926E-2C12F3819144}" type="presParOf" srcId="{5D1ED785-E8D6-5148-A551-CE6B0D50CA35}" destId="{65A7422D-DFCB-D841-8B50-C0EB631D2971}" srcOrd="1" destOrd="0" presId="urn:microsoft.com/office/officeart/2005/8/layout/orgChart1"/>
    <dgm:cxn modelId="{6E5CD330-AF5C-6142-9128-A8827E6ACBB5}" type="presParOf" srcId="{C84D43CA-8BD7-B64E-8741-2AFCBEA66A7D}" destId="{8CC885D1-D8A5-C846-8EBF-6E520F046000}" srcOrd="1" destOrd="0" presId="urn:microsoft.com/office/officeart/2005/8/layout/orgChart1"/>
    <dgm:cxn modelId="{9834FA89-E094-7744-A203-55518AE48D38}" type="presParOf" srcId="{C84D43CA-8BD7-B64E-8741-2AFCBEA66A7D}" destId="{7BE1A6D4-B333-FE45-B30E-C89EBB168839}" srcOrd="2" destOrd="0" presId="urn:microsoft.com/office/officeart/2005/8/layout/orgChart1"/>
    <dgm:cxn modelId="{949B0527-68A6-994E-AA47-0CEC73074597}" type="presParOf" srcId="{0726C19E-AFB4-4B4B-9BEB-3FBF5B1EAD7B}" destId="{4FD946C6-98C6-C14F-BD1B-D931C67C8169}" srcOrd="4" destOrd="0" presId="urn:microsoft.com/office/officeart/2005/8/layout/orgChart1"/>
    <dgm:cxn modelId="{82793DBE-59DC-E245-AD0E-1D4CFD682B88}" type="presParOf" srcId="{0726C19E-AFB4-4B4B-9BEB-3FBF5B1EAD7B}" destId="{DE9A5944-DEDC-2C4C-8CAD-4B1C332C5A44}" srcOrd="5" destOrd="0" presId="urn:microsoft.com/office/officeart/2005/8/layout/orgChart1"/>
    <dgm:cxn modelId="{DFAC805E-D02C-194C-8A1A-23D51B3854B3}" type="presParOf" srcId="{DE9A5944-DEDC-2C4C-8CAD-4B1C332C5A44}" destId="{C32A66BC-AE39-154E-9B03-523B267B2385}" srcOrd="0" destOrd="0" presId="urn:microsoft.com/office/officeart/2005/8/layout/orgChart1"/>
    <dgm:cxn modelId="{6CE23835-3081-CB41-A1B2-D8A4FAE210AD}" type="presParOf" srcId="{C32A66BC-AE39-154E-9B03-523B267B2385}" destId="{615DF3D8-B848-B544-97BD-611F824AC5B2}" srcOrd="0" destOrd="0" presId="urn:microsoft.com/office/officeart/2005/8/layout/orgChart1"/>
    <dgm:cxn modelId="{8DC87D05-127F-7748-AC37-3EC7478506E3}" type="presParOf" srcId="{C32A66BC-AE39-154E-9B03-523B267B2385}" destId="{46AB26EC-B516-A843-87DE-8F529BF02C33}" srcOrd="1" destOrd="0" presId="urn:microsoft.com/office/officeart/2005/8/layout/orgChart1"/>
    <dgm:cxn modelId="{3784E108-8211-984A-B878-C5C3C4B87391}" type="presParOf" srcId="{DE9A5944-DEDC-2C4C-8CAD-4B1C332C5A44}" destId="{2BE66795-CCEE-754A-9017-3B6B9F6EC63B}" srcOrd="1" destOrd="0" presId="urn:microsoft.com/office/officeart/2005/8/layout/orgChart1"/>
    <dgm:cxn modelId="{7747AF3D-C952-4145-AD05-6411E1CDACAA}" type="presParOf" srcId="{DE9A5944-DEDC-2C4C-8CAD-4B1C332C5A44}" destId="{E9129463-4678-2A49-B968-40A2DF7630DA}" srcOrd="2" destOrd="0" presId="urn:microsoft.com/office/officeart/2005/8/layout/orgChart1"/>
    <dgm:cxn modelId="{5856B001-C576-E34E-8977-CEC91B5D20D5}" type="presParOf" srcId="{0EFAE87C-02E5-D842-BDAE-541E63C311B0}" destId="{76C6C93C-0D1E-AD45-92C2-6BF3B6B9AC82}" srcOrd="2" destOrd="0" presId="urn:microsoft.com/office/officeart/2005/8/layout/orgChart1"/>
    <dgm:cxn modelId="{3E902FB3-C89E-774C-8C9C-B595B44DBAAB}" type="presParOf" srcId="{6E287265-D74B-1444-AD29-4DCF2C2D672C}" destId="{00A176F9-D69F-3340-9950-5C9ABDB4CEE6}" srcOrd="2" destOrd="0" presId="urn:microsoft.com/office/officeart/2005/8/layout/orgChart1"/>
    <dgm:cxn modelId="{FF0B1D95-476B-B84E-A2DE-C70A3CFB5461}" type="presParOf" srcId="{6E287265-D74B-1444-AD29-4DCF2C2D672C}" destId="{80716E44-6D99-F944-A79F-C1C82E380070}" srcOrd="3" destOrd="0" presId="urn:microsoft.com/office/officeart/2005/8/layout/orgChart1"/>
    <dgm:cxn modelId="{1DA1C672-1A56-FE49-8101-25C739546C46}" type="presParOf" srcId="{80716E44-6D99-F944-A79F-C1C82E380070}" destId="{548D6936-81E3-924A-8EFE-87ECD84F94B0}" srcOrd="0" destOrd="0" presId="urn:microsoft.com/office/officeart/2005/8/layout/orgChart1"/>
    <dgm:cxn modelId="{B0DD5DFE-383D-A640-9EE7-9C8D3A288222}" type="presParOf" srcId="{548D6936-81E3-924A-8EFE-87ECD84F94B0}" destId="{B10EBCB6-69B7-CB4B-80CD-8AABCB079909}" srcOrd="0" destOrd="0" presId="urn:microsoft.com/office/officeart/2005/8/layout/orgChart1"/>
    <dgm:cxn modelId="{882212A8-4485-A44B-9844-37605CFD8B79}" type="presParOf" srcId="{548D6936-81E3-924A-8EFE-87ECD84F94B0}" destId="{4D5DD424-A954-0343-BAF4-2C2DE2035D67}" srcOrd="1" destOrd="0" presId="urn:microsoft.com/office/officeart/2005/8/layout/orgChart1"/>
    <dgm:cxn modelId="{7F3695DA-1D21-7541-8617-7622F06AEE6D}" type="presParOf" srcId="{80716E44-6D99-F944-A79F-C1C82E380070}" destId="{FC541F73-1894-0445-B6DE-665FBC8A1D47}" srcOrd="1" destOrd="0" presId="urn:microsoft.com/office/officeart/2005/8/layout/orgChart1"/>
    <dgm:cxn modelId="{4AAD201F-1E1A-214E-982F-DDC6BFD64EAE}" type="presParOf" srcId="{FC541F73-1894-0445-B6DE-665FBC8A1D47}" destId="{1F3D6812-4395-1A41-AA15-7C8B8ADFF365}" srcOrd="0" destOrd="0" presId="urn:microsoft.com/office/officeart/2005/8/layout/orgChart1"/>
    <dgm:cxn modelId="{8BB20A0F-5795-1044-B43B-1485582F145D}" type="presParOf" srcId="{FC541F73-1894-0445-B6DE-665FBC8A1D47}" destId="{46F1D2D3-C146-5742-8DE3-2ED5863A931D}" srcOrd="1" destOrd="0" presId="urn:microsoft.com/office/officeart/2005/8/layout/orgChart1"/>
    <dgm:cxn modelId="{F16406C8-84C3-DD4B-93BB-C296AF737EF3}" type="presParOf" srcId="{46F1D2D3-C146-5742-8DE3-2ED5863A931D}" destId="{4ABF7E63-3244-DD40-A7CF-E9CC6F8B17AA}" srcOrd="0" destOrd="0" presId="urn:microsoft.com/office/officeart/2005/8/layout/orgChart1"/>
    <dgm:cxn modelId="{8169FC5A-FEF1-A24E-8BA8-FF66E7E7372F}" type="presParOf" srcId="{4ABF7E63-3244-DD40-A7CF-E9CC6F8B17AA}" destId="{6A5A7203-71A6-9F4B-8510-FB907434EAAD}" srcOrd="0" destOrd="0" presId="urn:microsoft.com/office/officeart/2005/8/layout/orgChart1"/>
    <dgm:cxn modelId="{29DDD705-BE4E-234E-AA25-047F0433A74C}" type="presParOf" srcId="{4ABF7E63-3244-DD40-A7CF-E9CC6F8B17AA}" destId="{F840FC45-69C6-8743-95FF-32BEAE1CF452}" srcOrd="1" destOrd="0" presId="urn:microsoft.com/office/officeart/2005/8/layout/orgChart1"/>
    <dgm:cxn modelId="{161645D4-3DC1-CD47-B7ED-81C794CEAADF}" type="presParOf" srcId="{46F1D2D3-C146-5742-8DE3-2ED5863A931D}" destId="{2C792177-27FE-6C44-BCCE-3D857755A11E}" srcOrd="1" destOrd="0" presId="urn:microsoft.com/office/officeart/2005/8/layout/orgChart1"/>
    <dgm:cxn modelId="{C68F6691-B423-F34E-8965-3DAF82BF5FFA}" type="presParOf" srcId="{46F1D2D3-C146-5742-8DE3-2ED5863A931D}" destId="{15623B47-F7B9-C64B-8BB3-5D9447846CB4}" srcOrd="2" destOrd="0" presId="urn:microsoft.com/office/officeart/2005/8/layout/orgChart1"/>
    <dgm:cxn modelId="{3B1477AD-1FAA-CB4B-8191-68176005C7AB}" type="presParOf" srcId="{15623B47-F7B9-C64B-8BB3-5D9447846CB4}" destId="{7EC840DC-40A1-2343-867E-ABA1B4C1A1CE}" srcOrd="0" destOrd="0" presId="urn:microsoft.com/office/officeart/2005/8/layout/orgChart1"/>
    <dgm:cxn modelId="{2062A5FF-7F16-D240-9B27-8B57AC7926C4}" type="presParOf" srcId="{15623B47-F7B9-C64B-8BB3-5D9447846CB4}" destId="{C714CA1D-63CD-E947-AA6B-8FB519ABAFF1}" srcOrd="1" destOrd="0" presId="urn:microsoft.com/office/officeart/2005/8/layout/orgChart1"/>
    <dgm:cxn modelId="{48C550B5-6E36-F146-82A7-657571C47967}" type="presParOf" srcId="{C714CA1D-63CD-E947-AA6B-8FB519ABAFF1}" destId="{DE29FDC1-D5FF-8E43-9368-0196EC4997B7}" srcOrd="0" destOrd="0" presId="urn:microsoft.com/office/officeart/2005/8/layout/orgChart1"/>
    <dgm:cxn modelId="{9BB794C9-0B65-AD45-9059-E328125A9BD4}" type="presParOf" srcId="{DE29FDC1-D5FF-8E43-9368-0196EC4997B7}" destId="{D04C098E-0051-8042-AE35-09B385003142}" srcOrd="0" destOrd="0" presId="urn:microsoft.com/office/officeart/2005/8/layout/orgChart1"/>
    <dgm:cxn modelId="{1CD8BBF9-8DE4-1144-AFFE-9234B5A35A06}" type="presParOf" srcId="{DE29FDC1-D5FF-8E43-9368-0196EC4997B7}" destId="{31A45010-7544-CA4B-A0DE-36719C874727}" srcOrd="1" destOrd="0" presId="urn:microsoft.com/office/officeart/2005/8/layout/orgChart1"/>
    <dgm:cxn modelId="{ADBCCE5D-E30C-3F43-8E49-8DF143B83AF8}" type="presParOf" srcId="{C714CA1D-63CD-E947-AA6B-8FB519ABAFF1}" destId="{940CE6AB-0C1E-2F49-BE12-8C919989FFEF}" srcOrd="1" destOrd="0" presId="urn:microsoft.com/office/officeart/2005/8/layout/orgChart1"/>
    <dgm:cxn modelId="{ED129991-4F6B-8542-8DB4-10E61DCF1A96}" type="presParOf" srcId="{C714CA1D-63CD-E947-AA6B-8FB519ABAFF1}" destId="{21CA22C6-BF84-4A4A-A937-E42EEF0EE2B3}" srcOrd="2" destOrd="0" presId="urn:microsoft.com/office/officeart/2005/8/layout/orgChart1"/>
    <dgm:cxn modelId="{0A585C1B-7143-9947-A58C-4EF6AEA95E85}" type="presParOf" srcId="{FC541F73-1894-0445-B6DE-665FBC8A1D47}" destId="{EFA2269E-784B-1543-8C46-3C7600C084FF}" srcOrd="2" destOrd="0" presId="urn:microsoft.com/office/officeart/2005/8/layout/orgChart1"/>
    <dgm:cxn modelId="{7710F387-0999-CC42-8F46-3347E6DBB93A}" type="presParOf" srcId="{FC541F73-1894-0445-B6DE-665FBC8A1D47}" destId="{804C15E5-B8F5-0F4B-BA3E-510F5B50C2A5}" srcOrd="3" destOrd="0" presId="urn:microsoft.com/office/officeart/2005/8/layout/orgChart1"/>
    <dgm:cxn modelId="{DCF14EC0-F764-6B44-8499-9B3199290B45}" type="presParOf" srcId="{804C15E5-B8F5-0F4B-BA3E-510F5B50C2A5}" destId="{8EEC06A5-0706-D14E-B043-DC4760E441C3}" srcOrd="0" destOrd="0" presId="urn:microsoft.com/office/officeart/2005/8/layout/orgChart1"/>
    <dgm:cxn modelId="{96C149A3-EF21-E748-AAA2-9CD65ED73B8A}" type="presParOf" srcId="{8EEC06A5-0706-D14E-B043-DC4760E441C3}" destId="{7065627E-9C97-6446-8982-A111A71BDD63}" srcOrd="0" destOrd="0" presId="urn:microsoft.com/office/officeart/2005/8/layout/orgChart1"/>
    <dgm:cxn modelId="{54A14DC2-18CC-B24C-8740-445A77EAD393}" type="presParOf" srcId="{8EEC06A5-0706-D14E-B043-DC4760E441C3}" destId="{418AA315-F86C-F34B-B626-B3F8DC6198C3}" srcOrd="1" destOrd="0" presId="urn:microsoft.com/office/officeart/2005/8/layout/orgChart1"/>
    <dgm:cxn modelId="{C739D3EE-5E65-9545-950D-9C233CCB7016}" type="presParOf" srcId="{804C15E5-B8F5-0F4B-BA3E-510F5B50C2A5}" destId="{F9199DFC-F823-5349-B121-1D4484E9EDA3}" srcOrd="1" destOrd="0" presId="urn:microsoft.com/office/officeart/2005/8/layout/orgChart1"/>
    <dgm:cxn modelId="{7C96AC95-E991-A945-9A1E-CEF6309E6FAE}" type="presParOf" srcId="{804C15E5-B8F5-0F4B-BA3E-510F5B50C2A5}" destId="{CAFA15D4-35A2-6C43-ADF6-1F0D6D330A3D}" srcOrd="2" destOrd="0" presId="urn:microsoft.com/office/officeart/2005/8/layout/orgChart1"/>
    <dgm:cxn modelId="{940A4622-B3D9-0B43-AAF8-A31F275B6068}" type="presParOf" srcId="{FC541F73-1894-0445-B6DE-665FBC8A1D47}" destId="{8098F284-1D41-B745-9DF3-F7B8F5228243}" srcOrd="4" destOrd="0" presId="urn:microsoft.com/office/officeart/2005/8/layout/orgChart1"/>
    <dgm:cxn modelId="{CAA9DF9E-74D5-7842-8A36-CC022CE21B3B}" type="presParOf" srcId="{FC541F73-1894-0445-B6DE-665FBC8A1D47}" destId="{023C167F-B615-154C-9913-113444B2D4D1}" srcOrd="5" destOrd="0" presId="urn:microsoft.com/office/officeart/2005/8/layout/orgChart1"/>
    <dgm:cxn modelId="{AA111AC3-C907-0241-AB52-E1A30C2B2B5D}" type="presParOf" srcId="{023C167F-B615-154C-9913-113444B2D4D1}" destId="{762121E6-F26C-9041-B370-C87129A50156}" srcOrd="0" destOrd="0" presId="urn:microsoft.com/office/officeart/2005/8/layout/orgChart1"/>
    <dgm:cxn modelId="{CD352D98-4CF4-014E-B8E3-8F0E6212A367}" type="presParOf" srcId="{762121E6-F26C-9041-B370-C87129A50156}" destId="{97DA7B9D-EB9B-5C48-B739-74A95B0C478A}" srcOrd="0" destOrd="0" presId="urn:microsoft.com/office/officeart/2005/8/layout/orgChart1"/>
    <dgm:cxn modelId="{5FF05A4E-97AE-4241-BC12-70AED54563C4}" type="presParOf" srcId="{762121E6-F26C-9041-B370-C87129A50156}" destId="{A3F3A53C-DEA1-1241-89D9-D3C967A36358}" srcOrd="1" destOrd="0" presId="urn:microsoft.com/office/officeart/2005/8/layout/orgChart1"/>
    <dgm:cxn modelId="{888AC24C-28DB-2445-90E4-9A6B80734EE0}" type="presParOf" srcId="{023C167F-B615-154C-9913-113444B2D4D1}" destId="{83C22504-62EA-EB48-9F41-717412B7ECF6}" srcOrd="1" destOrd="0" presId="urn:microsoft.com/office/officeart/2005/8/layout/orgChart1"/>
    <dgm:cxn modelId="{1060F988-8B1D-7742-9F91-F6C44B45501F}" type="presParOf" srcId="{023C167F-B615-154C-9913-113444B2D4D1}" destId="{2BD4C412-0573-8E45-B862-89B3F339063F}" srcOrd="2" destOrd="0" presId="urn:microsoft.com/office/officeart/2005/8/layout/orgChart1"/>
    <dgm:cxn modelId="{2B129144-7DCF-F140-AE79-A6067B255E86}" type="presParOf" srcId="{80716E44-6D99-F944-A79F-C1C82E380070}" destId="{95C7233D-98B0-D140-ACFB-BF07F24328F0}" srcOrd="2" destOrd="0" presId="urn:microsoft.com/office/officeart/2005/8/layout/orgChart1"/>
    <dgm:cxn modelId="{F9B91703-A1CE-5449-8CB2-DBBAD1ACFDB9}" type="presParOf" srcId="{7C9C77AB-1141-5941-9529-AC61F9730654}" destId="{EF62FCDB-44FA-844E-90C1-DFB4E06AAAFD}" srcOrd="2" destOrd="0" presId="urn:microsoft.com/office/officeart/2005/8/layout/orgChart1"/>
    <dgm:cxn modelId="{E2E537F0-F538-6246-B03E-67E372841934}" type="presParOf" srcId="{E7B95452-7EE4-874A-8074-32814CC41D3C}" destId="{7EA642B7-3F23-0443-8E7F-A248160DA1C1}" srcOrd="2" destOrd="0" presId="urn:microsoft.com/office/officeart/2005/8/layout/orgChart1"/>
    <dgm:cxn modelId="{0AA20EAD-6ED6-6144-8CAC-FA35B427EBD4}" type="presParOf" srcId="{048E9FF5-E55B-F24B-ABD8-2E6C641860F1}" destId="{DA32C4E6-52A6-1D4E-B37A-F2B3C8097E9F}" srcOrd="2" destOrd="0" presId="urn:microsoft.com/office/officeart/2005/8/layout/orgChart1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F284-1D41-B745-9DF3-F7B8F5228243}">
      <dsp:nvSpPr>
        <dsp:cNvPr id="0" name=""/>
        <dsp:cNvSpPr/>
      </dsp:nvSpPr>
      <dsp:spPr>
        <a:xfrm>
          <a:off x="2735610" y="2554788"/>
          <a:ext cx="1218457" cy="265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01"/>
              </a:lnTo>
              <a:lnTo>
                <a:pt x="1218457" y="173001"/>
              </a:lnTo>
              <a:lnTo>
                <a:pt x="1218457" y="26500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2269E-784B-1543-8C46-3C7600C084FF}">
      <dsp:nvSpPr>
        <dsp:cNvPr id="0" name=""/>
        <dsp:cNvSpPr/>
      </dsp:nvSpPr>
      <dsp:spPr>
        <a:xfrm>
          <a:off x="2686692" y="2554788"/>
          <a:ext cx="91440" cy="268085"/>
        </a:xfrm>
        <a:custGeom>
          <a:avLst/>
          <a:gdLst/>
          <a:ahLst/>
          <a:cxnLst/>
          <a:rect l="0" t="0" r="0" b="0"/>
          <a:pathLst>
            <a:path>
              <a:moveTo>
                <a:pt x="48918" y="0"/>
              </a:moveTo>
              <a:lnTo>
                <a:pt x="48918" y="176081"/>
              </a:lnTo>
              <a:lnTo>
                <a:pt x="45720" y="176081"/>
              </a:lnTo>
              <a:lnTo>
                <a:pt x="45720" y="26808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840DC-40A1-2343-867E-ABA1B4C1A1CE}">
      <dsp:nvSpPr>
        <dsp:cNvPr id="0" name=""/>
        <dsp:cNvSpPr/>
      </dsp:nvSpPr>
      <dsp:spPr>
        <a:xfrm>
          <a:off x="1335397" y="3556253"/>
          <a:ext cx="413245" cy="1706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688"/>
              </a:lnTo>
              <a:lnTo>
                <a:pt x="413245" y="17068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D6812-4395-1A41-AA15-7C8B8ADFF365}">
      <dsp:nvSpPr>
        <dsp:cNvPr id="0" name=""/>
        <dsp:cNvSpPr/>
      </dsp:nvSpPr>
      <dsp:spPr>
        <a:xfrm>
          <a:off x="1335397" y="2554788"/>
          <a:ext cx="1400212" cy="263844"/>
        </a:xfrm>
        <a:custGeom>
          <a:avLst/>
          <a:gdLst/>
          <a:ahLst/>
          <a:cxnLst/>
          <a:rect l="0" t="0" r="0" b="0"/>
          <a:pathLst>
            <a:path>
              <a:moveTo>
                <a:pt x="1400212" y="0"/>
              </a:moveTo>
              <a:lnTo>
                <a:pt x="1400212" y="171840"/>
              </a:lnTo>
              <a:lnTo>
                <a:pt x="0" y="171840"/>
              </a:lnTo>
              <a:lnTo>
                <a:pt x="0" y="26384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A176F9-D69F-3340-9950-5C9ABDB4CEE6}">
      <dsp:nvSpPr>
        <dsp:cNvPr id="0" name=""/>
        <dsp:cNvSpPr/>
      </dsp:nvSpPr>
      <dsp:spPr>
        <a:xfrm>
          <a:off x="2735610" y="1888405"/>
          <a:ext cx="3816050" cy="162890"/>
        </a:xfrm>
        <a:custGeom>
          <a:avLst/>
          <a:gdLst/>
          <a:ahLst/>
          <a:cxnLst/>
          <a:rect l="0" t="0" r="0" b="0"/>
          <a:pathLst>
            <a:path>
              <a:moveTo>
                <a:pt x="3816050" y="0"/>
              </a:moveTo>
              <a:lnTo>
                <a:pt x="3816050" y="70886"/>
              </a:lnTo>
              <a:lnTo>
                <a:pt x="0" y="70886"/>
              </a:lnTo>
              <a:lnTo>
                <a:pt x="0" y="1628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946C6-98C6-C14F-BD1B-D931C67C8169}">
      <dsp:nvSpPr>
        <dsp:cNvPr id="0" name=""/>
        <dsp:cNvSpPr/>
      </dsp:nvSpPr>
      <dsp:spPr>
        <a:xfrm>
          <a:off x="6503272" y="2565325"/>
          <a:ext cx="91440" cy="2614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453"/>
              </a:lnTo>
              <a:lnTo>
                <a:pt x="45974" y="169453"/>
              </a:lnTo>
              <a:lnTo>
                <a:pt x="45974" y="2614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F423B-F7D6-3D4C-9E63-1DF52F8C4E14}">
      <dsp:nvSpPr>
        <dsp:cNvPr id="0" name=""/>
        <dsp:cNvSpPr/>
      </dsp:nvSpPr>
      <dsp:spPr>
        <a:xfrm>
          <a:off x="6548992" y="2565325"/>
          <a:ext cx="1213449" cy="261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453"/>
              </a:lnTo>
              <a:lnTo>
                <a:pt x="1213449" y="169453"/>
              </a:lnTo>
              <a:lnTo>
                <a:pt x="1213449" y="2614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19AFB4-DE86-4248-9472-72BAA5EF7D90}">
      <dsp:nvSpPr>
        <dsp:cNvPr id="0" name=""/>
        <dsp:cNvSpPr/>
      </dsp:nvSpPr>
      <dsp:spPr>
        <a:xfrm>
          <a:off x="3425117" y="3545637"/>
          <a:ext cx="1942670" cy="217855"/>
        </a:xfrm>
        <a:custGeom>
          <a:avLst/>
          <a:gdLst/>
          <a:ahLst/>
          <a:cxnLst/>
          <a:rect l="0" t="0" r="0" b="0"/>
          <a:pathLst>
            <a:path>
              <a:moveTo>
                <a:pt x="1942670" y="0"/>
              </a:moveTo>
              <a:lnTo>
                <a:pt x="1942670" y="217855"/>
              </a:lnTo>
              <a:lnTo>
                <a:pt x="0" y="217855"/>
              </a:lnTo>
            </a:path>
          </a:pathLst>
        </a:custGeom>
        <a:noFill/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D9CBE-8878-7240-A47B-C34124ECB812}">
      <dsp:nvSpPr>
        <dsp:cNvPr id="0" name=""/>
        <dsp:cNvSpPr/>
      </dsp:nvSpPr>
      <dsp:spPr>
        <a:xfrm>
          <a:off x="5367788" y="2565325"/>
          <a:ext cx="1181204" cy="261456"/>
        </a:xfrm>
        <a:custGeom>
          <a:avLst/>
          <a:gdLst/>
          <a:ahLst/>
          <a:cxnLst/>
          <a:rect l="0" t="0" r="0" b="0"/>
          <a:pathLst>
            <a:path>
              <a:moveTo>
                <a:pt x="1181204" y="0"/>
              </a:moveTo>
              <a:lnTo>
                <a:pt x="1181204" y="169453"/>
              </a:lnTo>
              <a:lnTo>
                <a:pt x="0" y="169453"/>
              </a:lnTo>
              <a:lnTo>
                <a:pt x="0" y="2614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C017DD-895E-0F44-B820-20F4F18D9BF3}">
      <dsp:nvSpPr>
        <dsp:cNvPr id="0" name=""/>
        <dsp:cNvSpPr/>
      </dsp:nvSpPr>
      <dsp:spPr>
        <a:xfrm>
          <a:off x="6503272" y="1888405"/>
          <a:ext cx="91440" cy="152699"/>
        </a:xfrm>
        <a:custGeom>
          <a:avLst/>
          <a:gdLst/>
          <a:ahLst/>
          <a:cxnLst/>
          <a:rect l="0" t="0" r="0" b="0"/>
          <a:pathLst>
            <a:path>
              <a:moveTo>
                <a:pt x="48388" y="0"/>
              </a:moveTo>
              <a:lnTo>
                <a:pt x="48388" y="60696"/>
              </a:lnTo>
              <a:lnTo>
                <a:pt x="45720" y="60696"/>
              </a:lnTo>
              <a:lnTo>
                <a:pt x="45720" y="1526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7227FA-ED52-8C49-B225-BF92A76AB07E}">
      <dsp:nvSpPr>
        <dsp:cNvPr id="0" name=""/>
        <dsp:cNvSpPr/>
      </dsp:nvSpPr>
      <dsp:spPr>
        <a:xfrm>
          <a:off x="4367125" y="1054063"/>
          <a:ext cx="2184535" cy="2350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087"/>
              </a:lnTo>
              <a:lnTo>
                <a:pt x="2184535" y="143087"/>
              </a:lnTo>
              <a:lnTo>
                <a:pt x="2184535" y="235091"/>
              </a:lnTo>
            </a:path>
          </a:pathLst>
        </a:custGeom>
        <a:noFill/>
        <a:ln w="12700" cap="flat" cmpd="sng" algn="ctr">
          <a:solidFill>
            <a:srgbClr val="3C3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82D6B-7F9E-8F49-9ABF-11D33CB3FEA5}">
      <dsp:nvSpPr>
        <dsp:cNvPr id="0" name=""/>
        <dsp:cNvSpPr/>
      </dsp:nvSpPr>
      <dsp:spPr>
        <a:xfrm>
          <a:off x="4321405" y="1054063"/>
          <a:ext cx="91440" cy="2331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1186"/>
              </a:lnTo>
              <a:lnTo>
                <a:pt x="49680" y="141186"/>
              </a:lnTo>
              <a:lnTo>
                <a:pt x="49680" y="233189"/>
              </a:lnTo>
            </a:path>
          </a:pathLst>
        </a:custGeom>
        <a:noFill/>
        <a:ln w="12700" cap="flat" cmpd="sng" algn="ctr">
          <a:solidFill>
            <a:srgbClr val="3C3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143A9-C941-9448-A3AE-673BCD21C804}">
      <dsp:nvSpPr>
        <dsp:cNvPr id="0" name=""/>
        <dsp:cNvSpPr/>
      </dsp:nvSpPr>
      <dsp:spPr>
        <a:xfrm>
          <a:off x="2344446" y="1054063"/>
          <a:ext cx="2022679" cy="236431"/>
        </a:xfrm>
        <a:custGeom>
          <a:avLst/>
          <a:gdLst/>
          <a:ahLst/>
          <a:cxnLst/>
          <a:rect l="0" t="0" r="0" b="0"/>
          <a:pathLst>
            <a:path>
              <a:moveTo>
                <a:pt x="2022679" y="0"/>
              </a:moveTo>
              <a:lnTo>
                <a:pt x="2022679" y="144428"/>
              </a:lnTo>
              <a:lnTo>
                <a:pt x="0" y="144428"/>
              </a:lnTo>
              <a:lnTo>
                <a:pt x="0" y="236431"/>
              </a:lnTo>
            </a:path>
          </a:pathLst>
        </a:custGeom>
        <a:noFill/>
        <a:ln w="12700" cap="flat" cmpd="sng" algn="ctr">
          <a:solidFill>
            <a:srgbClr val="3C3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78D2F-9855-3746-94C6-63D897C244A1}">
      <dsp:nvSpPr>
        <dsp:cNvPr id="0" name=""/>
        <dsp:cNvSpPr/>
      </dsp:nvSpPr>
      <dsp:spPr>
        <a:xfrm>
          <a:off x="4320905" y="388847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6219" y="45720"/>
              </a:lnTo>
              <a:lnTo>
                <a:pt x="46219" y="11718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FF9E9-A69D-EF48-8E20-81AF3F920D9C}">
      <dsp:nvSpPr>
        <dsp:cNvPr id="0" name=""/>
        <dsp:cNvSpPr/>
      </dsp:nvSpPr>
      <dsp:spPr>
        <a:xfrm>
          <a:off x="3206599" y="1655"/>
          <a:ext cx="2320052" cy="43291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solidFill>
                <a:schemeClr val="tx1"/>
              </a:solidFill>
              <a:latin typeface="Calibri"/>
              <a:cs typeface="Calibri"/>
            </a:rPr>
            <a:t>Level 0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tx1"/>
              </a:solidFill>
              <a:latin typeface="Calibri Light"/>
              <a:cs typeface="Calibri Light"/>
            </a:rPr>
            <a:t>Content for this level</a:t>
          </a:r>
        </a:p>
      </dsp:txBody>
      <dsp:txXfrm>
        <a:off x="3206599" y="1655"/>
        <a:ext cx="2320052" cy="432912"/>
      </dsp:txXfrm>
    </dsp:sp>
    <dsp:sp modelId="{0770922A-E893-6F43-8C8A-71722AD16B09}">
      <dsp:nvSpPr>
        <dsp:cNvPr id="0" name=""/>
        <dsp:cNvSpPr/>
      </dsp:nvSpPr>
      <dsp:spPr>
        <a:xfrm>
          <a:off x="3207598" y="506028"/>
          <a:ext cx="2319053" cy="548035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1000" kern="1200" noProof="0" dirty="0">
            <a:solidFill>
              <a:schemeClr val="bg1"/>
            </a:solidFill>
          </a:endParaRPr>
        </a:p>
      </dsp:txBody>
      <dsp:txXfrm>
        <a:off x="3207598" y="506028"/>
        <a:ext cx="2319053" cy="548035"/>
      </dsp:txXfrm>
    </dsp:sp>
    <dsp:sp modelId="{372DDC9D-E8F8-4743-B93A-4FA9E2F515BD}">
      <dsp:nvSpPr>
        <dsp:cNvPr id="0" name=""/>
        <dsp:cNvSpPr/>
      </dsp:nvSpPr>
      <dsp:spPr>
        <a:xfrm>
          <a:off x="1445517" y="1290495"/>
          <a:ext cx="1797857" cy="59925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2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kern="1200" noProof="0" dirty="0"/>
        </a:p>
      </dsp:txBody>
      <dsp:txXfrm>
        <a:off x="1445517" y="1290495"/>
        <a:ext cx="1797857" cy="599250"/>
      </dsp:txXfrm>
    </dsp:sp>
    <dsp:sp modelId="{9035E783-50E8-254C-877F-66777B92A91C}">
      <dsp:nvSpPr>
        <dsp:cNvPr id="0" name=""/>
        <dsp:cNvSpPr/>
      </dsp:nvSpPr>
      <dsp:spPr>
        <a:xfrm>
          <a:off x="3466067" y="1287253"/>
          <a:ext cx="1810036" cy="59925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2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kern="1200" noProof="0" dirty="0"/>
        </a:p>
      </dsp:txBody>
      <dsp:txXfrm>
        <a:off x="3466067" y="1287253"/>
        <a:ext cx="1810036" cy="599250"/>
      </dsp:txXfrm>
    </dsp:sp>
    <dsp:sp modelId="{DB43C526-1B21-2647-B475-90108E2ADEEA}">
      <dsp:nvSpPr>
        <dsp:cNvPr id="0" name=""/>
        <dsp:cNvSpPr/>
      </dsp:nvSpPr>
      <dsp:spPr>
        <a:xfrm>
          <a:off x="5646642" y="1289155"/>
          <a:ext cx="1810036" cy="59925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2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1" kern="1200" noProof="0" dirty="0"/>
        </a:p>
      </dsp:txBody>
      <dsp:txXfrm>
        <a:off x="5646642" y="1289155"/>
        <a:ext cx="1810036" cy="599250"/>
      </dsp:txXfrm>
    </dsp:sp>
    <dsp:sp modelId="{038E7036-686D-B743-9AB9-F370AF1395E8}">
      <dsp:nvSpPr>
        <dsp:cNvPr id="0" name=""/>
        <dsp:cNvSpPr/>
      </dsp:nvSpPr>
      <dsp:spPr>
        <a:xfrm>
          <a:off x="5414679" y="2041105"/>
          <a:ext cx="2268626" cy="524219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6000" rIns="635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Logical Group/Level 3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5414679" y="2041105"/>
        <a:ext cx="2268626" cy="524219"/>
      </dsp:txXfrm>
    </dsp:sp>
    <dsp:sp modelId="{B6A322DB-0A47-7B49-9288-7C02FFF14CFC}">
      <dsp:nvSpPr>
        <dsp:cNvPr id="0" name=""/>
        <dsp:cNvSpPr/>
      </dsp:nvSpPr>
      <dsp:spPr>
        <a:xfrm>
          <a:off x="4826556" y="2826782"/>
          <a:ext cx="1082462" cy="7188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36000" rIns="7200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5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4826556" y="2826782"/>
        <a:ext cx="1082462" cy="718855"/>
      </dsp:txXfrm>
    </dsp:sp>
    <dsp:sp modelId="{493BC81F-B418-FD4D-8E09-1B2011D93E5C}">
      <dsp:nvSpPr>
        <dsp:cNvPr id="0" name=""/>
        <dsp:cNvSpPr/>
      </dsp:nvSpPr>
      <dsp:spPr>
        <a:xfrm flipV="1">
          <a:off x="2548891" y="3678192"/>
          <a:ext cx="876225" cy="170601"/>
        </a:xfrm>
        <a:prstGeom prst="rect">
          <a:avLst/>
        </a:prstGeom>
        <a:solidFill>
          <a:srgbClr val="FFFFFF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 rot="10800000">
        <a:off x="2548891" y="3678192"/>
        <a:ext cx="876225" cy="170601"/>
      </dsp:txXfrm>
    </dsp:sp>
    <dsp:sp modelId="{077A22EF-38BF-1743-9404-55A08F346AEE}">
      <dsp:nvSpPr>
        <dsp:cNvPr id="0" name=""/>
        <dsp:cNvSpPr/>
      </dsp:nvSpPr>
      <dsp:spPr>
        <a:xfrm>
          <a:off x="7221211" y="2826782"/>
          <a:ext cx="1082462" cy="7188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6000" rIns="635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5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7221211" y="2826782"/>
        <a:ext cx="1082462" cy="718855"/>
      </dsp:txXfrm>
    </dsp:sp>
    <dsp:sp modelId="{615DF3D8-B848-B544-97BD-611F824AC5B2}">
      <dsp:nvSpPr>
        <dsp:cNvPr id="0" name=""/>
        <dsp:cNvSpPr/>
      </dsp:nvSpPr>
      <dsp:spPr>
        <a:xfrm>
          <a:off x="6008015" y="2826782"/>
          <a:ext cx="1082462" cy="71885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36000" rIns="6350" bIns="360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5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noProof="0" dirty="0">
            <a:latin typeface="Calibri Light"/>
            <a:cs typeface="Calibri Light"/>
          </a:endParaRPr>
        </a:p>
      </dsp:txBody>
      <dsp:txXfrm>
        <a:off x="6008015" y="2826782"/>
        <a:ext cx="1082462" cy="718855"/>
      </dsp:txXfrm>
    </dsp:sp>
    <dsp:sp modelId="{B10EBCB6-69B7-CB4B-80CD-8AABCB079909}">
      <dsp:nvSpPr>
        <dsp:cNvPr id="0" name=""/>
        <dsp:cNvSpPr/>
      </dsp:nvSpPr>
      <dsp:spPr>
        <a:xfrm>
          <a:off x="1968422" y="2051296"/>
          <a:ext cx="1534376" cy="503492"/>
        </a:xfrm>
        <a:prstGeom prst="rect">
          <a:avLst/>
        </a:prstGeom>
        <a:solidFill>
          <a:srgbClr val="00A5D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Logical Group/Level 3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ts val="2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1968422" y="2051296"/>
        <a:ext cx="1534376" cy="503492"/>
      </dsp:txXfrm>
    </dsp:sp>
    <dsp:sp modelId="{6A5A7203-71A6-9F4B-8510-FB907434EAAD}">
      <dsp:nvSpPr>
        <dsp:cNvPr id="0" name=""/>
        <dsp:cNvSpPr/>
      </dsp:nvSpPr>
      <dsp:spPr>
        <a:xfrm>
          <a:off x="596621" y="2818633"/>
          <a:ext cx="1477552" cy="73761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596621" y="2818633"/>
        <a:ext cx="1477552" cy="737619"/>
      </dsp:txXfrm>
    </dsp:sp>
    <dsp:sp modelId="{D04C098E-0051-8042-AE35-09B385003142}">
      <dsp:nvSpPr>
        <dsp:cNvPr id="0" name=""/>
        <dsp:cNvSpPr/>
      </dsp:nvSpPr>
      <dsp:spPr>
        <a:xfrm flipV="1">
          <a:off x="1748643" y="3625621"/>
          <a:ext cx="876225" cy="20264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300" kern="1200"/>
        </a:p>
      </dsp:txBody>
      <dsp:txXfrm rot="10800000">
        <a:off x="1748643" y="3625621"/>
        <a:ext cx="876225" cy="202640"/>
      </dsp:txXfrm>
    </dsp:sp>
    <dsp:sp modelId="{7065627E-9C97-6446-8982-A111A71BDD63}">
      <dsp:nvSpPr>
        <dsp:cNvPr id="0" name=""/>
        <dsp:cNvSpPr/>
      </dsp:nvSpPr>
      <dsp:spPr>
        <a:xfrm>
          <a:off x="2178857" y="2822874"/>
          <a:ext cx="1107111" cy="73761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2178857" y="2822874"/>
        <a:ext cx="1107111" cy="737619"/>
      </dsp:txXfrm>
    </dsp:sp>
    <dsp:sp modelId="{97DA7B9D-EB9B-5C48-B739-74A95B0C478A}">
      <dsp:nvSpPr>
        <dsp:cNvPr id="0" name=""/>
        <dsp:cNvSpPr/>
      </dsp:nvSpPr>
      <dsp:spPr>
        <a:xfrm>
          <a:off x="3414159" y="2819794"/>
          <a:ext cx="1079816" cy="737619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6350" rIns="720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i="0" kern="1200" noProof="0" dirty="0">
              <a:latin typeface="Calibri"/>
              <a:cs typeface="Calibri"/>
            </a:rPr>
            <a:t>Level 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noProof="0" dirty="0">
              <a:solidFill>
                <a:schemeClr val="bg1"/>
              </a:solidFill>
              <a:latin typeface="Calibri Light"/>
              <a:cs typeface="Calibri Light"/>
            </a:rPr>
            <a:t>Content for this level</a:t>
          </a:r>
          <a:endParaRPr lang="en-GB" sz="800" b="0" i="0" kern="1200" dirty="0">
            <a:latin typeface="Calibri Light"/>
            <a:cs typeface="Calibri Light"/>
          </a:endParaRPr>
        </a:p>
      </dsp:txBody>
      <dsp:txXfrm>
        <a:off x="3414159" y="2819794"/>
        <a:ext cx="1079816" cy="737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16-Dec-19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16-Dec-19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Word</a:t>
            </a:r>
            <a:r>
              <a:rPr lang="es-ES" baseline="0" dirty="0"/>
              <a:t> / Excel / Paint </a:t>
            </a:r>
            <a:r>
              <a:rPr lang="es-ES" baseline="0" dirty="0" err="1"/>
              <a:t>could</a:t>
            </a:r>
            <a:r>
              <a:rPr lang="es-ES" baseline="0" dirty="0"/>
              <a:t> be </a:t>
            </a:r>
            <a:r>
              <a:rPr lang="es-ES" baseline="0" dirty="0" err="1"/>
              <a:t>examples</a:t>
            </a:r>
            <a:r>
              <a:rPr lang="es-ES" baseline="0" dirty="0"/>
              <a:t> of </a:t>
            </a:r>
            <a:r>
              <a:rPr lang="es-ES" baseline="0" dirty="0" err="1"/>
              <a:t>applications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a “</a:t>
            </a:r>
            <a:r>
              <a:rPr lang="es-ES" baseline="0" dirty="0" err="1"/>
              <a:t>database</a:t>
            </a:r>
            <a:r>
              <a:rPr lang="es-ES" baseline="0" dirty="0"/>
              <a:t>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6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685D-1DC3-467A-9755-A4FC0193B35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ilos_Karas_Climbing_Professional-Test-Engine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</p:spTree>
    <p:extLst>
      <p:ext uri="{BB962C8B-B14F-4D97-AF65-F5344CB8AC3E}">
        <p14:creationId xmlns:p14="http://schemas.microsoft.com/office/powerpoint/2010/main" val="9044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25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E404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07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6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grey B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tx1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900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dark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8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red_Toni_de-la-Torre_Cycling_Senior-Develop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416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Toni de la Torre, Cyclist and Senior Developer</a:t>
            </a:r>
          </a:p>
        </p:txBody>
      </p:sp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ht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kris_fajardo_diver_service_unit_lead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Kris Fajardo,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Diver and Service Unit Leader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artin-Graf_Guitar_Business-Area-Manag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38574" y="4859102"/>
            <a:ext cx="2403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Martin Graf, Guitar player and Business Area Manager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3C3C3C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 dirty="0"/>
              <a:t>Sub title text. Calibri bold, 14 </a:t>
            </a:r>
            <a:r>
              <a:rPr lang="en-GB" noProof="0" dirty="0" err="1"/>
              <a:t>pt</a:t>
            </a:r>
            <a:r>
              <a:rPr lang="en-GB" noProof="0" dirty="0"/>
              <a:t> light grey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</p:spTree>
    <p:extLst>
      <p:ext uri="{BB962C8B-B14F-4D97-AF65-F5344CB8AC3E}">
        <p14:creationId xmlns:p14="http://schemas.microsoft.com/office/powerpoint/2010/main" val="4348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laudia_Perarnau_Painting_Recruit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1802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Claudia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Perarnau, Painter and Recruiter</a:t>
            </a:r>
            <a:endParaRPr lang="en-GB" sz="800" noProof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00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ubomir_Maron_Chess_Professional-Software-Engine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974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Lubomir Maron, Chess player and Professional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70372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Stefan-Widmer_Drums_Business-Area-Manag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Stefan</a:t>
            </a:r>
            <a:r>
              <a:rPr lang="en-GB" sz="800" baseline="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baseline="0" dirty="0" err="1">
                <a:solidFill>
                  <a:schemeClr val="bg2"/>
                </a:solidFill>
                <a:latin typeface="Calibri Light"/>
                <a:cs typeface="Calibri Light"/>
              </a:rPr>
              <a:t>Widmer</a:t>
            </a:r>
            <a:r>
              <a:rPr lang="en-GB" sz="800" baseline="0" dirty="0">
                <a:solidFill>
                  <a:schemeClr val="bg2"/>
                </a:solidFill>
                <a:latin typeface="Calibri Light"/>
                <a:cs typeface="Calibri Light"/>
              </a:rPr>
              <a:t>, Drummer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Business</a:t>
            </a:r>
            <a:r>
              <a:rPr lang="en-GB" sz="800" baseline="0" dirty="0">
                <a:solidFill>
                  <a:schemeClr val="bg2"/>
                </a:solidFill>
                <a:latin typeface="Calibri Light"/>
                <a:cs typeface="Calibri Light"/>
              </a:rPr>
              <a:t> Area Manager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90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98455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6" r:id="rId2"/>
    <p:sldLayoutId id="2147483725" r:id="rId3"/>
    <p:sldLayoutId id="2147483727" r:id="rId4"/>
    <p:sldLayoutId id="2147483735" r:id="rId5"/>
    <p:sldLayoutId id="2147483748" r:id="rId6"/>
    <p:sldLayoutId id="2147483749" r:id="rId7"/>
    <p:sldLayoutId id="2147483661" r:id="rId8"/>
    <p:sldLayoutId id="2147483730" r:id="rId9"/>
    <p:sldLayoutId id="2147483731" r:id="rId10"/>
    <p:sldLayoutId id="2147483732" r:id="rId11"/>
    <p:sldLayoutId id="2147483733" r:id="rId12"/>
    <p:sldLayoutId id="2147483756" r:id="rId13"/>
    <p:sldLayoutId id="2147483754" r:id="rId14"/>
    <p:sldLayoutId id="2147483755" r:id="rId15"/>
    <p:sldLayoutId id="2147483753" r:id="rId16"/>
    <p:sldLayoutId id="2147483745" r:id="rId17"/>
    <p:sldLayoutId id="2147483744" r:id="rId18"/>
    <p:sldLayoutId id="2147483746" r:id="rId19"/>
    <p:sldLayoutId id="2147483747" r:id="rId20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image" Target="../media/image44.png"/><Relationship Id="rId7" Type="http://schemas.openxmlformats.org/officeDocument/2006/relationships/image" Target="../media/image1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5.jpeg"/><Relationship Id="rId10" Type="http://schemas.openxmlformats.org/officeDocument/2006/relationships/image" Target="../media/image48.jpeg"/><Relationship Id="rId4" Type="http://schemas.openxmlformats.org/officeDocument/2006/relationships/image" Target="../media/image17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skiller.com/how-to-screen-net-developer-programming-skills-to-find-the-best-guide-for-it-recruitment/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softwa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0777" y="3841317"/>
            <a:ext cx="5202192" cy="371271"/>
          </a:xfrm>
        </p:spPr>
        <p:txBody>
          <a:bodyPr/>
          <a:lstStyle/>
          <a:p>
            <a:r>
              <a:rPr lang="de-DE" dirty="0"/>
              <a:t>.Net Development for Recruiters</a:t>
            </a:r>
          </a:p>
        </p:txBody>
      </p:sp>
    </p:spTree>
    <p:extLst>
      <p:ext uri="{BB962C8B-B14F-4D97-AF65-F5344CB8AC3E}">
        <p14:creationId xmlns:p14="http://schemas.microsoft.com/office/powerpoint/2010/main" val="282041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9975" y="2245387"/>
            <a:ext cx="1210933" cy="4227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C#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Languages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244" y="1056934"/>
            <a:ext cx="840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can </a:t>
            </a:r>
            <a:r>
              <a:rPr lang="es-ES" dirty="0" err="1"/>
              <a:t>choose</a:t>
            </a:r>
            <a:r>
              <a:rPr lang="es-ES" dirty="0"/>
              <a:t> to </a:t>
            </a:r>
            <a:r>
              <a:rPr lang="es-ES" dirty="0" err="1"/>
              <a:t>work</a:t>
            </a:r>
            <a:r>
              <a:rPr lang="es-ES" dirty="0"/>
              <a:t> in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famous</a:t>
            </a:r>
            <a:r>
              <a:rPr lang="es-ES" dirty="0"/>
              <a:t> / </a:t>
            </a:r>
            <a:r>
              <a:rPr lang="es-ES" dirty="0" err="1"/>
              <a:t>used</a:t>
            </a:r>
            <a:r>
              <a:rPr lang="es-ES" dirty="0"/>
              <a:t>: </a:t>
            </a:r>
            <a:r>
              <a:rPr lang="es-ES" b="1" dirty="0"/>
              <a:t>C#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132769" y="1919672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C++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0517" y="220813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VisualBasic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8265" y="1996763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J#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2314" y="2910035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JScript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14943" y="3099774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F#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57391" y="337891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54955" y="263089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26589" y="410225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61325" y="4137138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77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3" cy="5586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.Net History</a:t>
            </a:r>
          </a:p>
        </p:txBody>
      </p:sp>
      <p:pic>
        <p:nvPicPr>
          <p:cNvPr id="5122" name="Picture 2" descr="http://codingsight.com/wp-content/uploads/2016/12/History-of-ASP.NET-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24" y="2813250"/>
            <a:ext cx="4676751" cy="170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28950" y="4767262"/>
            <a:ext cx="30861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Swiss Software Engineering: </a:t>
            </a:r>
            <a:r>
              <a:rPr lang="en-US" sz="1200" b="1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9F5F539E-0E69-451B-AC12-57C40F9178F7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7" name="Picture 4" descr="http://codingsight.com/wp-content/uploads/2016/12/History-of-.NET-Framework-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97" y="1117976"/>
            <a:ext cx="4658767" cy="16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Chevron 3">
            <a:extLst>
              <a:ext uri="{FF2B5EF4-FFF2-40B4-BE49-F238E27FC236}">
                <a16:creationId xmlns:a16="http://schemas.microsoft.com/office/drawing/2014/main" id="{9EAE2FED-A297-400D-BAE3-E22976C4D1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993732" y="1965613"/>
            <a:ext cx="699248" cy="212811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2017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F56485-6FB8-4890-8399-80494415F386}"/>
              </a:ext>
            </a:extLst>
          </p:cNvPr>
          <p:cNvCxnSpPr>
            <a:stCxn id="4" idx="2"/>
          </p:cNvCxnSpPr>
          <p:nvPr/>
        </p:nvCxnSpPr>
        <p:spPr>
          <a:xfrm>
            <a:off x="7290153" y="2178424"/>
            <a:ext cx="4420" cy="17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11ED8E-7236-4368-A79B-6E89B7725171}"/>
              </a:ext>
            </a:extLst>
          </p:cNvPr>
          <p:cNvSpPr txBox="1"/>
          <p:nvPr/>
        </p:nvSpPr>
        <p:spPr>
          <a:xfrm>
            <a:off x="6993732" y="2351744"/>
            <a:ext cx="789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Entity Framework 2.0</a:t>
            </a:r>
          </a:p>
          <a:p>
            <a:r>
              <a:rPr lang="en-US" sz="500" dirty="0"/>
              <a:t>Visual Studio 2018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C0401517-EA02-4A3F-BADA-DC4A1AFA3D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940529" y="3661831"/>
            <a:ext cx="699248" cy="212811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39C4F6-06E4-4C11-97FA-A71F7CCD63D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236950" y="3414096"/>
            <a:ext cx="0" cy="24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333B19-9441-4F55-B45D-5BE644160A4C}"/>
              </a:ext>
            </a:extLst>
          </p:cNvPr>
          <p:cNvSpPr txBox="1"/>
          <p:nvPr/>
        </p:nvSpPr>
        <p:spPr>
          <a:xfrm>
            <a:off x="6974802" y="3161598"/>
            <a:ext cx="78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ASP.NET 2.0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6EA8518-FD53-46C6-A87D-0CB5DA10FC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639777" y="1965613"/>
            <a:ext cx="699248" cy="21281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3AC7B5-66AE-4B8A-BA3C-FE5E13B8B649}"/>
              </a:ext>
            </a:extLst>
          </p:cNvPr>
          <p:cNvCxnSpPr>
            <a:stCxn id="15" idx="2"/>
          </p:cNvCxnSpPr>
          <p:nvPr/>
        </p:nvCxnSpPr>
        <p:spPr>
          <a:xfrm>
            <a:off x="7936198" y="2178424"/>
            <a:ext cx="4420" cy="17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E29667-8A8E-4B89-9655-95913469217A}"/>
              </a:ext>
            </a:extLst>
          </p:cNvPr>
          <p:cNvSpPr txBox="1"/>
          <p:nvPr/>
        </p:nvSpPr>
        <p:spPr>
          <a:xfrm>
            <a:off x="7639777" y="2351744"/>
            <a:ext cx="7894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Visual Studio 2019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6EAC109D-3697-4A4A-925B-B6F66B35CC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586574" y="3661831"/>
            <a:ext cx="699248" cy="212811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261573-FD18-4226-943D-D34B79F97156}"/>
              </a:ext>
            </a:extLst>
          </p:cNvPr>
          <p:cNvSpPr txBox="1"/>
          <p:nvPr/>
        </p:nvSpPr>
        <p:spPr>
          <a:xfrm>
            <a:off x="7594666" y="3161598"/>
            <a:ext cx="78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ASP.NET 3.0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9A000B-B91E-4636-9188-27852B55FE0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882995" y="3414096"/>
            <a:ext cx="0" cy="24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1CFF64-3633-491A-BD0B-79A9C9BBAD79}"/>
              </a:ext>
            </a:extLst>
          </p:cNvPr>
          <p:cNvSpPr txBox="1"/>
          <p:nvPr/>
        </p:nvSpPr>
        <p:spPr>
          <a:xfrm>
            <a:off x="7711489" y="1487958"/>
            <a:ext cx="646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.NET 3.0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4A0E1-C8D2-493A-B7E6-084891DDA860}"/>
              </a:ext>
            </a:extLst>
          </p:cNvPr>
          <p:cNvSpPr txBox="1"/>
          <p:nvPr/>
        </p:nvSpPr>
        <p:spPr>
          <a:xfrm>
            <a:off x="7031128" y="1487958"/>
            <a:ext cx="6460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.NET 2.0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18E41F-64D6-48BE-942F-68FBAD789F1C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290153" y="1746298"/>
            <a:ext cx="0" cy="21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0DA218-8DF4-4E99-BB77-B348DE51657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931778" y="1753195"/>
            <a:ext cx="4420" cy="212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8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.Net</a:t>
            </a:r>
            <a:r>
              <a:rPr lang="es-ES" dirty="0"/>
              <a:t> Core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244" y="1056934"/>
            <a:ext cx="840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new </a:t>
            </a:r>
            <a:r>
              <a:rPr lang="es-ES" dirty="0" err="1"/>
              <a:t>version</a:t>
            </a:r>
            <a:r>
              <a:rPr lang="es-ES" dirty="0"/>
              <a:t> of </a:t>
            </a:r>
            <a:r>
              <a:rPr lang="es-ES" dirty="0" err="1"/>
              <a:t>.Net</a:t>
            </a:r>
            <a:r>
              <a:rPr lang="es-ES" dirty="0"/>
              <a:t> Framework.</a:t>
            </a:r>
          </a:p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3.1</a:t>
            </a:r>
            <a:endParaRPr lang="en-US" dirty="0"/>
          </a:p>
        </p:txBody>
      </p:sp>
      <p:sp>
        <p:nvSpPr>
          <p:cNvPr id="17" name="Inhaltsplatzhalter 3"/>
          <p:cNvSpPr>
            <a:spLocks noGrp="1"/>
          </p:cNvSpPr>
          <p:nvPr>
            <p:ph sz="quarter" idx="12"/>
          </p:nvPr>
        </p:nvSpPr>
        <p:spPr>
          <a:xfrm>
            <a:off x="2301495" y="1875333"/>
            <a:ext cx="5240635" cy="2268466"/>
          </a:xfrm>
        </p:spPr>
        <p:txBody>
          <a:bodyPr/>
          <a:lstStyle/>
          <a:p>
            <a:pPr marL="138113" indent="-138113"/>
            <a:r>
              <a:rPr lang="en-GB" dirty="0"/>
              <a:t>Faster</a:t>
            </a:r>
          </a:p>
          <a:p>
            <a:pPr marL="138113" indent="-138113"/>
            <a:r>
              <a:rPr lang="en-GB" dirty="0"/>
              <a:t>Cross-platform: Windows, Linux, Mac</a:t>
            </a:r>
          </a:p>
          <a:p>
            <a:r>
              <a:rPr lang="en-GB" dirty="0"/>
              <a:t>Open source</a:t>
            </a:r>
          </a:p>
          <a:p>
            <a:r>
              <a:rPr lang="en-GB" dirty="0"/>
              <a:t>Modular: not monolithic, use only what you want (</a:t>
            </a:r>
            <a:r>
              <a:rPr lang="en-GB" dirty="0" err="1"/>
              <a:t>nuget</a:t>
            </a:r>
            <a:r>
              <a:rPr lang="en-GB" dirty="0"/>
              <a:t> packages)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1272" name="Picture 8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2" y="2075567"/>
            <a:ext cx="1341424" cy="9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8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.Net</a:t>
            </a:r>
            <a:r>
              <a:rPr lang="es-ES" dirty="0"/>
              <a:t> Technologies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layer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77" y="2012682"/>
            <a:ext cx="1938884" cy="187010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941093" y="1794681"/>
            <a:ext cx="818865" cy="47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086803" y="1246903"/>
            <a:ext cx="1785668" cy="1095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Fullstack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.Net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: MVC,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WebAPI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WebForms</a:t>
            </a:r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Pure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Frontend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: Angular,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React</a:t>
            </a:r>
            <a:r>
              <a:rPr lang="es-ES" sz="700" dirty="0">
                <a:solidFill>
                  <a:srgbClr val="FF0000"/>
                </a:solidFill>
              </a:rPr>
              <a:t>, </a:t>
            </a:r>
            <a:r>
              <a:rPr lang="es-ES" sz="700" dirty="0" err="1">
                <a:solidFill>
                  <a:srgbClr val="FF0000"/>
                </a:solidFill>
              </a:rPr>
              <a:t>Vue</a:t>
            </a:r>
            <a:r>
              <a:rPr lang="es-ES" sz="700" dirty="0">
                <a:solidFill>
                  <a:srgbClr val="FF0000"/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npm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webpack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Standard: HTML, CSS, JS </a:t>
            </a:r>
          </a:p>
        </p:txBody>
      </p:sp>
      <p:sp>
        <p:nvSpPr>
          <p:cNvPr id="28" name="Oval 27"/>
          <p:cNvSpPr/>
          <p:nvPr/>
        </p:nvSpPr>
        <p:spPr>
          <a:xfrm>
            <a:off x="5899083" y="1246903"/>
            <a:ext cx="1785668" cy="10955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>
                <a:solidFill>
                  <a:schemeClr val="tx1">
                    <a:lumMod val="50000"/>
                  </a:schemeClr>
                </a:solidFill>
              </a:rPr>
              <a:t>WPF (XAML), </a:t>
            </a:r>
            <a:r>
              <a:rPr lang="es-ES" sz="1050" dirty="0" err="1">
                <a:solidFill>
                  <a:schemeClr val="accent4">
                    <a:lumMod val="75000"/>
                  </a:schemeClr>
                </a:solidFill>
              </a:rPr>
              <a:t>WinFroms</a:t>
            </a:r>
            <a:r>
              <a:rPr lang="es-ES" sz="1050" dirty="0">
                <a:solidFill>
                  <a:schemeClr val="accent4">
                    <a:lumMod val="75000"/>
                  </a:schemeClr>
                </a:solidFill>
              </a:rPr>
              <a:t>,</a:t>
            </a:r>
          </a:p>
          <a:p>
            <a:pPr algn="ctr"/>
            <a:r>
              <a:rPr lang="es-ES" sz="105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050" dirty="0">
                <a:solidFill>
                  <a:srgbClr val="FF0000"/>
                </a:solidFill>
              </a:rPr>
              <a:t>UWP</a:t>
            </a:r>
            <a:r>
              <a:rPr lang="es-ES" sz="700" dirty="0">
                <a:solidFill>
                  <a:schemeClr val="tx1"/>
                </a:solidFill>
              </a:rPr>
              <a:t> (XAML)</a:t>
            </a:r>
            <a:r>
              <a:rPr lang="es-ES" sz="105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61325" y="1888870"/>
            <a:ext cx="1046815" cy="38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62285" y="1431472"/>
            <a:ext cx="4491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Desktop</a:t>
            </a:r>
            <a:endParaRPr lang="en-US" sz="600" b="1" dirty="0"/>
          </a:p>
        </p:txBody>
      </p:sp>
      <p:pic>
        <p:nvPicPr>
          <p:cNvPr id="33" name="Picture 2" descr="Resultado de imagen de brow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3" y="1217368"/>
            <a:ext cx="374413" cy="14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esultado de imagen de desktop ap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97" y="1105702"/>
            <a:ext cx="399339" cy="4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sultado de imagen de mob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7" y="2651490"/>
            <a:ext cx="296245" cy="29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/>
          <p:cNvSpPr/>
          <p:nvPr/>
        </p:nvSpPr>
        <p:spPr>
          <a:xfrm>
            <a:off x="958282" y="2576820"/>
            <a:ext cx="1557986" cy="904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.Net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b="1" dirty="0" err="1">
                <a:solidFill>
                  <a:schemeClr val="tx1">
                    <a:lumMod val="50000"/>
                  </a:schemeClr>
                </a:solidFill>
              </a:rPr>
              <a:t>CrossPlatform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):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Xamarin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(XAML), </a:t>
            </a:r>
          </a:p>
          <a:p>
            <a:pPr algn="ctr"/>
            <a:endParaRPr lang="es-ES" sz="7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Others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b="1" i="1" dirty="0">
                <a:solidFill>
                  <a:schemeClr val="tx1">
                    <a:lumMod val="50000"/>
                  </a:schemeClr>
                </a:solidFill>
              </a:rPr>
              <a:t>Web-</a:t>
            </a:r>
            <a:r>
              <a:rPr lang="es-ES" sz="700" b="1" i="1" dirty="0" err="1">
                <a:solidFill>
                  <a:schemeClr val="tx1">
                    <a:lumMod val="50000"/>
                  </a:schemeClr>
                </a:solidFill>
              </a:rPr>
              <a:t>CrossPlatform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):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Ionic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2"/>
                </a:solidFill>
              </a:rPr>
              <a:t>React</a:t>
            </a:r>
            <a:r>
              <a:rPr lang="es-ES" sz="700" dirty="0">
                <a:solidFill>
                  <a:schemeClr val="accent2"/>
                </a:solidFill>
              </a:rPr>
              <a:t> </a:t>
            </a:r>
            <a:r>
              <a:rPr lang="es-ES" sz="700" dirty="0" err="1">
                <a:solidFill>
                  <a:schemeClr val="accent2"/>
                </a:solidFill>
              </a:rPr>
              <a:t>Native</a:t>
            </a:r>
            <a:r>
              <a:rPr lang="es-ES" sz="700" dirty="0">
                <a:solidFill>
                  <a:schemeClr val="accent2"/>
                </a:solidFill>
              </a:rPr>
              <a:t>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PhoneGap</a:t>
            </a:r>
            <a:r>
              <a:rPr lang="es-ES" sz="7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NativeScript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Cordova</a:t>
            </a:r>
            <a:endParaRPr lang="en-US" sz="7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1484" y="2971801"/>
            <a:ext cx="4122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Mobile</a:t>
            </a:r>
            <a:endParaRPr lang="en-US" sz="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68596" y="1327946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Web</a:t>
            </a:r>
            <a:endParaRPr lang="en-US" sz="6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2516269" y="2342459"/>
            <a:ext cx="1141331" cy="52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103583" y="2608688"/>
            <a:ext cx="1525315" cy="68789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WCF, REST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WebAPI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WebServices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rgbClr val="FF0000"/>
                </a:solidFill>
              </a:rPr>
              <a:t>Graph</a:t>
            </a:r>
            <a:r>
              <a:rPr lang="es-ES" sz="700" dirty="0">
                <a:solidFill>
                  <a:srgbClr val="FF0000"/>
                </a:solidFill>
              </a:rPr>
              <a:t> QL,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Queues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ServiceBus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RabbitMQ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>
                <a:solidFill>
                  <a:srgbClr val="FF0000"/>
                </a:solidFill>
              </a:rPr>
              <a:t>Kafka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…)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11405" y="2628358"/>
            <a:ext cx="6944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Communication</a:t>
            </a:r>
            <a:endParaRPr lang="en-US" sz="600" b="1" dirty="0"/>
          </a:p>
        </p:txBody>
      </p:sp>
      <p:sp>
        <p:nvSpPr>
          <p:cNvPr id="51" name="Arrow: Left-Right 50"/>
          <p:cNvSpPr/>
          <p:nvPr/>
        </p:nvSpPr>
        <p:spPr>
          <a:xfrm>
            <a:off x="5690217" y="2497490"/>
            <a:ext cx="336798" cy="160503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4960251" y="2608688"/>
            <a:ext cx="602034" cy="204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</p:cNvCxnSpPr>
          <p:nvPr/>
        </p:nvCxnSpPr>
        <p:spPr>
          <a:xfrm flipV="1">
            <a:off x="4960251" y="2406316"/>
            <a:ext cx="0" cy="6973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6146" idx="1"/>
          </p:cNvCxnSpPr>
          <p:nvPr/>
        </p:nvCxnSpPr>
        <p:spPr>
          <a:xfrm>
            <a:off x="4960251" y="2863340"/>
            <a:ext cx="786453" cy="63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Resultado de imagen de cog icons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04" y="3353095"/>
            <a:ext cx="295865" cy="2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5716543" y="3623790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Tools</a:t>
            </a:r>
            <a:endParaRPr lang="en-US" sz="600" b="1" dirty="0"/>
          </a:p>
        </p:txBody>
      </p:sp>
      <p:sp>
        <p:nvSpPr>
          <p:cNvPr id="62" name="Oval 61"/>
          <p:cNvSpPr/>
          <p:nvPr/>
        </p:nvSpPr>
        <p:spPr>
          <a:xfrm>
            <a:off x="6092298" y="3378852"/>
            <a:ext cx="995972" cy="6400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LINQ,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Dependency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Injection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Unit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Testing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, DDD? TDD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19439" y="4409870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Database</a:t>
            </a:r>
            <a:endParaRPr lang="en-US" sz="600" b="1" dirty="0"/>
          </a:p>
        </p:txBody>
      </p:sp>
      <p:sp>
        <p:nvSpPr>
          <p:cNvPr id="65" name="Oval 64"/>
          <p:cNvSpPr/>
          <p:nvPr/>
        </p:nvSpPr>
        <p:spPr>
          <a:xfrm>
            <a:off x="1994183" y="4164932"/>
            <a:ext cx="1645793" cy="7179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b="1" dirty="0">
                <a:solidFill>
                  <a:schemeClr val="tx1">
                    <a:lumMod val="50000"/>
                  </a:schemeClr>
                </a:solidFill>
              </a:rPr>
              <a:t>SQL</a:t>
            </a:r>
            <a:r>
              <a:rPr lang="en-US" sz="7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: (relational DBs)</a:t>
            </a:r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 SQL Server, Oracle, MySQL,…</a:t>
            </a: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NoSQL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MongoDB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4">
                    <a:lumMod val="75000"/>
                  </a:schemeClr>
                </a:solidFill>
              </a:rPr>
              <a:t>DocumentDB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accent2"/>
                </a:solidFill>
              </a:rPr>
              <a:t>CosmosDB</a:t>
            </a:r>
            <a:r>
              <a:rPr lang="es-ES" sz="700" dirty="0">
                <a:solidFill>
                  <a:schemeClr val="accent2"/>
                </a:solidFill>
              </a:rPr>
              <a:t>,</a:t>
            </a:r>
          </a:p>
          <a:p>
            <a:pPr algn="ctr"/>
            <a:r>
              <a:rPr lang="es-ES" sz="700" dirty="0" err="1">
                <a:solidFill>
                  <a:schemeClr val="accent2"/>
                </a:solidFill>
              </a:rPr>
              <a:t>Graph</a:t>
            </a:r>
            <a:r>
              <a:rPr lang="es-ES" sz="700" dirty="0">
                <a:solidFill>
                  <a:schemeClr val="accent2"/>
                </a:solidFill>
              </a:rPr>
              <a:t> DB</a:t>
            </a:r>
          </a:p>
        </p:txBody>
      </p:sp>
      <p:cxnSp>
        <p:nvCxnSpPr>
          <p:cNvPr id="66" name="Straight Arrow Connector 65"/>
          <p:cNvCxnSpPr>
            <a:endCxn id="65" idx="7"/>
          </p:cNvCxnSpPr>
          <p:nvPr/>
        </p:nvCxnSpPr>
        <p:spPr>
          <a:xfrm flipH="1">
            <a:off x="3398955" y="3623790"/>
            <a:ext cx="719182" cy="64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/>
          <p:cNvSpPr/>
          <p:nvPr/>
        </p:nvSpPr>
        <p:spPr>
          <a:xfrm>
            <a:off x="1681908" y="4252072"/>
            <a:ext cx="179207" cy="171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343416" y="2703902"/>
            <a:ext cx="247946" cy="205347"/>
            <a:chOff x="343416" y="2703902"/>
            <a:chExt cx="247946" cy="205347"/>
          </a:xfrm>
        </p:grpSpPr>
        <p:sp>
          <p:nvSpPr>
            <p:cNvPr id="69" name="Arrow: Up 68"/>
            <p:cNvSpPr/>
            <p:nvPr/>
          </p:nvSpPr>
          <p:spPr>
            <a:xfrm flipH="1">
              <a:off x="343416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Up 71"/>
            <p:cNvSpPr/>
            <p:nvPr/>
          </p:nvSpPr>
          <p:spPr>
            <a:xfrm flipH="1">
              <a:off x="44376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Up 72"/>
            <p:cNvSpPr/>
            <p:nvPr/>
          </p:nvSpPr>
          <p:spPr>
            <a:xfrm flipH="1">
              <a:off x="54414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89393" y="1275656"/>
            <a:ext cx="247946" cy="205347"/>
            <a:chOff x="343416" y="2703902"/>
            <a:chExt cx="247946" cy="205347"/>
          </a:xfrm>
        </p:grpSpPr>
        <p:sp>
          <p:nvSpPr>
            <p:cNvPr id="76" name="Arrow: Up 75"/>
            <p:cNvSpPr/>
            <p:nvPr/>
          </p:nvSpPr>
          <p:spPr>
            <a:xfrm flipH="1">
              <a:off x="343416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Up 76"/>
            <p:cNvSpPr/>
            <p:nvPr/>
          </p:nvSpPr>
          <p:spPr>
            <a:xfrm flipH="1">
              <a:off x="44376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Up 77"/>
            <p:cNvSpPr/>
            <p:nvPr/>
          </p:nvSpPr>
          <p:spPr>
            <a:xfrm flipH="1">
              <a:off x="544145" y="2703902"/>
              <a:ext cx="47217" cy="2053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977282" y="4184319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/>
              <a:t>DB Access</a:t>
            </a:r>
            <a:endParaRPr lang="en-US" sz="600" b="1" dirty="0"/>
          </a:p>
        </p:txBody>
      </p:sp>
      <p:sp>
        <p:nvSpPr>
          <p:cNvPr id="81" name="Oval 80"/>
          <p:cNvSpPr/>
          <p:nvPr/>
        </p:nvSpPr>
        <p:spPr>
          <a:xfrm>
            <a:off x="5410881" y="4101558"/>
            <a:ext cx="869779" cy="6584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ORMs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Entity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 Framework,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Nhibernate</a:t>
            </a:r>
            <a:r>
              <a:rPr lang="es-ES" sz="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600" dirty="0" err="1">
                <a:solidFill>
                  <a:schemeClr val="tx1">
                    <a:lumMod val="50000"/>
                  </a:schemeClr>
                </a:solidFill>
              </a:rPr>
              <a:t>Dapper</a:t>
            </a:r>
            <a:endParaRPr lang="es-ES" sz="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endParaRPr lang="es-ES" sz="600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s-ES" sz="600" dirty="0">
                <a:solidFill>
                  <a:schemeClr val="accent4">
                    <a:lumMod val="75000"/>
                  </a:schemeClr>
                </a:solidFill>
              </a:rPr>
              <a:t>ADO.NET</a:t>
            </a:r>
            <a:endParaRPr lang="en-US" sz="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2" name="Cylinder 81"/>
          <p:cNvSpPr/>
          <p:nvPr/>
        </p:nvSpPr>
        <p:spPr>
          <a:xfrm>
            <a:off x="5146733" y="4018913"/>
            <a:ext cx="179207" cy="171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Arrow Connector 82"/>
          <p:cNvCxnSpPr>
            <a:endCxn id="82" idx="1"/>
          </p:cNvCxnSpPr>
          <p:nvPr/>
        </p:nvCxnSpPr>
        <p:spPr>
          <a:xfrm>
            <a:off x="4698815" y="3103620"/>
            <a:ext cx="537522" cy="91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88" name="Rectangle 87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7502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)</a:t>
            </a:r>
            <a:endParaRPr lang="en-US" dirty="0"/>
          </a:p>
        </p:txBody>
      </p:sp>
      <p:pic>
        <p:nvPicPr>
          <p:cNvPr id="12290" name="Picture 2" descr="Resultado de imagen de book pi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8" y="3171767"/>
            <a:ext cx="1754765" cy="100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n de index of a 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58" y="1284168"/>
            <a:ext cx="1010825" cy="9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056" y="835863"/>
            <a:ext cx="1198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High </a:t>
            </a:r>
            <a:r>
              <a:rPr lang="es-ES" dirty="0" err="1"/>
              <a:t>level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Architecture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8428" y="2701495"/>
            <a:ext cx="902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algn="ctr"/>
            <a:r>
              <a:rPr lang="es-ES" dirty="0"/>
              <a:t>(</a:t>
            </a:r>
            <a:r>
              <a:rPr lang="es-ES" dirty="0" err="1"/>
              <a:t>Patterns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51393">
            <a:off x="842158" y="3558184"/>
            <a:ext cx="379266" cy="2135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1048846" y="3037577"/>
            <a:ext cx="1634283" cy="52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</p:cNvCxnSpPr>
          <p:nvPr/>
        </p:nvCxnSpPr>
        <p:spPr>
          <a:xfrm flipV="1">
            <a:off x="1977910" y="934061"/>
            <a:ext cx="696619" cy="16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24567" y="891057"/>
            <a:ext cx="2335018" cy="1104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Frontend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MVVM, MVC</a:t>
            </a:r>
          </a:p>
          <a:p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Backend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: DDD,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Microservices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Message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Bus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77845" y="2823292"/>
            <a:ext cx="2335018" cy="1351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SOLID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principles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sz="11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s-ES" sz="1100" dirty="0" err="1">
                <a:solidFill>
                  <a:schemeClr val="tx1">
                    <a:lumMod val="50000"/>
                  </a:schemeClr>
                </a:solidFill>
              </a:rPr>
              <a:t>good</a:t>
            </a:r>
            <a:r>
              <a:rPr lang="es-ES" sz="11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1100" dirty="0" err="1">
                <a:solidFill>
                  <a:schemeClr val="tx1">
                    <a:lumMod val="50000"/>
                  </a:schemeClr>
                </a:solidFill>
              </a:rPr>
              <a:t>practices</a:t>
            </a:r>
            <a:r>
              <a:rPr lang="es-ES" sz="11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Singleton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Facade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Factory,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Wrapper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Decorator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, Bridge, Proxy…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08420" y="1394326"/>
            <a:ext cx="118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Medium </a:t>
            </a:r>
            <a:r>
              <a:rPr lang="es-ES" dirty="0" err="1"/>
              <a:t>level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288375" y="1718688"/>
            <a:ext cx="2335018" cy="1104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TDD, BDD,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Dependency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Injection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(DI/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IoC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2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Ecosystem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5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</a:t>
            </a:r>
            <a:endParaRPr lang="en-US" dirty="0"/>
          </a:p>
        </p:txBody>
      </p:sp>
      <p:graphicFrame>
        <p:nvGraphicFramePr>
          <p:cNvPr id="17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893118"/>
              </p:ext>
            </p:extLst>
          </p:nvPr>
        </p:nvGraphicFramePr>
        <p:xfrm>
          <a:off x="257480" y="874514"/>
          <a:ext cx="8352564" cy="3423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96"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Area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noProof="0" dirty="0"/>
                        <a:t>Tools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noProof="0" dirty="0"/>
                        <a:t>Objective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709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Source control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GIT, </a:t>
                      </a:r>
                      <a:r>
                        <a:rPr lang="en-GB" sz="1050" b="0" i="0" kern="1200" noProof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 Light"/>
                          <a:ea typeface="+mn-ea"/>
                          <a:cs typeface="Calibri Light"/>
                        </a:rPr>
                        <a:t>TFS</a:t>
                      </a: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, </a:t>
                      </a:r>
                      <a:r>
                        <a:rPr lang="en-GB" sz="1050" b="0" i="0" noProof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 Light"/>
                          <a:cs typeface="Calibri Light"/>
                        </a:rPr>
                        <a:t>Subversion, SourceSafe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Share code among developers. All of them editing at the same time.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Note: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not confuse TFS as a source control tool with TFS as a ALM (Application Lifecycle Management) tool.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Note II: Pull request is a specific way to share and approve code working with GIT.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ALM 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(Application Lifecycle Management) 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JIRA, Azure </a:t>
                      </a:r>
                      <a:r>
                        <a:rPr lang="en-GB" sz="105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Devops</a:t>
                      </a:r>
                      <a:endParaRPr lang="en-GB" sz="105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Tool to organize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project tasks for developers. A sophisticated TODO list following the Agile (SCRUM/KANBAN) best practices.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32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CI/CD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Azure </a:t>
                      </a:r>
                      <a:r>
                        <a:rPr lang="en-GB" sz="105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Devops</a:t>
                      </a: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 (old TFS), Jenkins, TeamCity, Gitlab…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Tools that allow us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to move the application from the developers machines to the “Production environment” (executing automated tests in the middle)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760053"/>
                  </a:ext>
                </a:extLst>
              </a:tr>
              <a:tr h="108146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TDD/BDD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Nunit</a:t>
                      </a:r>
                      <a:r>
                        <a:rPr lang="en-GB" sz="105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, Visual Studio Unit</a:t>
                      </a:r>
                      <a:r>
                        <a:rPr lang="en-GB" sz="1050" b="0" i="0" kern="1200" baseline="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 tests (</a:t>
                      </a:r>
                      <a:r>
                        <a:rPr lang="en-GB" sz="1050" b="0" i="0" kern="1200" baseline="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MSTest</a:t>
                      </a:r>
                      <a:r>
                        <a:rPr lang="en-GB" sz="1050" b="0" i="0" kern="1200" baseline="0" noProof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), </a:t>
                      </a:r>
                      <a:r>
                        <a:rPr lang="en-GB" sz="1050" b="0" i="0" kern="1200" baseline="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Test Complete, Gherkin, Cucumber,…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050" b="0" i="0" kern="1200" baseline="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  <a:p>
                      <a:pPr marL="0" marR="0" lvl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Related words: mocks, unit tests, DI,…</a:t>
                      </a:r>
                      <a:endParaRPr lang="en-GB" sz="1050" b="0" i="0" noProof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Allow</a:t>
                      </a: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us to execute Unit Tests; pieces of code that execute the “real code” and checks the behaviour is correct.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05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Note: These tools are integrated in the CI process.</a:t>
                      </a:r>
                      <a:endParaRPr lang="en-GB" sz="105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4473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7203" y="4336817"/>
            <a:ext cx="7612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Note: Azure </a:t>
            </a:r>
            <a:r>
              <a:rPr lang="es-ES" sz="1100" dirty="0" err="1"/>
              <a:t>Devops</a:t>
            </a:r>
            <a:r>
              <a:rPr lang="es-ES" sz="1100" dirty="0"/>
              <a:t> (</a:t>
            </a:r>
            <a:r>
              <a:rPr lang="es-ES" sz="1100" dirty="0" err="1"/>
              <a:t>old</a:t>
            </a:r>
            <a:r>
              <a:rPr lang="es-ES" sz="1100" dirty="0"/>
              <a:t> TFS) </a:t>
            </a:r>
            <a:r>
              <a:rPr lang="es-ES" sz="1100" dirty="0" err="1"/>
              <a:t>is</a:t>
            </a:r>
            <a:r>
              <a:rPr lang="es-ES" sz="1100" dirty="0"/>
              <a:t> a </a:t>
            </a:r>
            <a:r>
              <a:rPr lang="es-ES" sz="1100" dirty="0" err="1"/>
              <a:t>tool</a:t>
            </a:r>
            <a:r>
              <a:rPr lang="es-ES" sz="1100" dirty="0"/>
              <a:t> </a:t>
            </a:r>
            <a:r>
              <a:rPr lang="es-ES" sz="1100" dirty="0" err="1"/>
              <a:t>with</a:t>
            </a:r>
            <a:r>
              <a:rPr lang="es-ES" sz="1100" dirty="0"/>
              <a:t> </a:t>
            </a:r>
            <a:r>
              <a:rPr lang="es-ES" sz="1100" dirty="0" err="1"/>
              <a:t>many</a:t>
            </a:r>
            <a:r>
              <a:rPr lang="es-ES" sz="1100" dirty="0"/>
              <a:t> </a:t>
            </a:r>
            <a:r>
              <a:rPr lang="es-ES" sz="1100" dirty="0" err="1"/>
              <a:t>usages</a:t>
            </a:r>
            <a:r>
              <a:rPr lang="es-ES" sz="1100" dirty="0"/>
              <a:t> (can be </a:t>
            </a:r>
            <a:r>
              <a:rPr lang="es-ES" sz="1100" dirty="0" err="1"/>
              <a:t>installed</a:t>
            </a:r>
            <a:r>
              <a:rPr lang="es-ES" sz="1100" dirty="0"/>
              <a:t> </a:t>
            </a:r>
            <a:r>
              <a:rPr lang="es-ES" sz="1100" dirty="0" err="1"/>
              <a:t>OnPremises</a:t>
            </a:r>
            <a:r>
              <a:rPr lang="es-ES" sz="1100" dirty="0"/>
              <a:t> </a:t>
            </a:r>
            <a:r>
              <a:rPr lang="es-ES" sz="1100" dirty="0" err="1"/>
              <a:t>or</a:t>
            </a:r>
            <a:r>
              <a:rPr lang="es-ES" sz="1100" dirty="0"/>
              <a:t> </a:t>
            </a:r>
            <a:r>
              <a:rPr lang="es-ES" sz="1100" dirty="0" err="1"/>
              <a:t>the</a:t>
            </a:r>
            <a:r>
              <a:rPr lang="es-ES" sz="1100" dirty="0"/>
              <a:t> Cloud). ALM, </a:t>
            </a:r>
            <a:r>
              <a:rPr lang="es-ES" sz="1100" dirty="0" err="1"/>
              <a:t>SourceControl</a:t>
            </a:r>
            <a:r>
              <a:rPr lang="es-ES" sz="1100" dirty="0"/>
              <a:t>, CI/CD. </a:t>
            </a:r>
            <a:r>
              <a:rPr lang="es-ES" sz="1100" dirty="0" err="1"/>
              <a:t>It</a:t>
            </a:r>
            <a:r>
              <a:rPr lang="es-ES" sz="1100" dirty="0"/>
              <a:t> </a:t>
            </a:r>
            <a:r>
              <a:rPr lang="es-ES" sz="1100" dirty="0" err="1"/>
              <a:t>tryes</a:t>
            </a:r>
            <a:r>
              <a:rPr lang="es-ES" sz="1100" dirty="0"/>
              <a:t> to be </a:t>
            </a:r>
            <a:r>
              <a:rPr lang="es-ES" sz="1100" dirty="0" err="1"/>
              <a:t>the</a:t>
            </a:r>
            <a:r>
              <a:rPr lang="es-ES" sz="1100" dirty="0"/>
              <a:t> “</a:t>
            </a:r>
            <a:r>
              <a:rPr lang="es-ES" sz="1100" dirty="0" err="1"/>
              <a:t>only</a:t>
            </a:r>
            <a:r>
              <a:rPr lang="es-ES" sz="1100" dirty="0"/>
              <a:t> </a:t>
            </a:r>
            <a:r>
              <a:rPr lang="es-ES" sz="1100" dirty="0" err="1"/>
              <a:t>tool</a:t>
            </a:r>
            <a:r>
              <a:rPr lang="es-ES" sz="1100" dirty="0"/>
              <a:t>” </a:t>
            </a:r>
            <a:r>
              <a:rPr lang="es-ES" sz="1100" dirty="0" err="1"/>
              <a:t>together</a:t>
            </a:r>
            <a:r>
              <a:rPr lang="es-ES" sz="1100" dirty="0"/>
              <a:t> </a:t>
            </a:r>
            <a:r>
              <a:rPr lang="es-ES" sz="1100" dirty="0" err="1"/>
              <a:t>with</a:t>
            </a:r>
            <a:r>
              <a:rPr lang="es-ES" sz="1100" dirty="0"/>
              <a:t> Visual Studio </a:t>
            </a:r>
            <a:r>
              <a:rPr lang="es-ES" sz="1100" dirty="0" err="1"/>
              <a:t>that</a:t>
            </a:r>
            <a:r>
              <a:rPr lang="es-ES" sz="1100" dirty="0"/>
              <a:t> </a:t>
            </a:r>
            <a:r>
              <a:rPr lang="es-ES" sz="1100" dirty="0" err="1"/>
              <a:t>.Net</a:t>
            </a:r>
            <a:r>
              <a:rPr lang="es-ES" sz="1100" dirty="0"/>
              <a:t> </a:t>
            </a:r>
            <a:r>
              <a:rPr lang="es-ES" sz="1100" dirty="0" err="1"/>
              <a:t>developers</a:t>
            </a:r>
            <a:r>
              <a:rPr lang="es-ES" sz="1100" dirty="0"/>
              <a:t> </a:t>
            </a:r>
            <a:r>
              <a:rPr lang="es-ES" sz="1100" dirty="0" err="1"/>
              <a:t>would</a:t>
            </a:r>
            <a:r>
              <a:rPr lang="es-ES" sz="1100" dirty="0"/>
              <a:t> use.</a:t>
            </a:r>
            <a:endParaRPr lang="en-US" sz="11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34" name="Rectangle 33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3145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Tools</a:t>
            </a:r>
            <a:endParaRPr lang="en-US" dirty="0"/>
          </a:p>
        </p:txBody>
      </p:sp>
      <p:graphicFrame>
        <p:nvGraphicFramePr>
          <p:cNvPr id="17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93875"/>
              </p:ext>
            </p:extLst>
          </p:nvPr>
        </p:nvGraphicFramePr>
        <p:xfrm>
          <a:off x="257480" y="874513"/>
          <a:ext cx="8352564" cy="2525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5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676"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Area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Tools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Objective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Dependency Injection (DI)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DI Containers: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Unity,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Castle Windsor, </a:t>
                      </a:r>
                      <a:r>
                        <a:rPr lang="en-GB" sz="1200" b="0" i="0" baseline="0" noProof="0" dirty="0" err="1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StructureMap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, </a:t>
                      </a:r>
                      <a:r>
                        <a:rPr lang="en-GB" sz="1200" b="0" i="0" baseline="0" noProof="0" dirty="0" err="1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Autofac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, </a:t>
                      </a:r>
                      <a:r>
                        <a:rPr lang="en-GB" sz="1200" b="0" i="0" baseline="0" noProof="0" dirty="0" err="1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Ninject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It’s a development </a:t>
                      </a:r>
                      <a:r>
                        <a:rPr lang="en-GB" sz="1200" b="1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technique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(or “pattern”) that enables US better to use TDD/BDD.</a:t>
                      </a:r>
                    </a:p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NOT having DI normally means NO “good” TDD/BDD (Unit Tests) patterns applied.</a:t>
                      </a: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REST API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kern="1200" noProof="0" dirty="0" err="1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WebAPI</a:t>
                      </a:r>
                      <a:r>
                        <a:rPr lang="en-GB" sz="1200" b="0" i="0" kern="1200" noProof="0" dirty="0">
                          <a:solidFill>
                            <a:schemeClr val="tx1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, </a:t>
                      </a:r>
                      <a:r>
                        <a:rPr lang="en-GB" sz="1200" b="0" i="0" kern="1200" noProof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 Light"/>
                          <a:ea typeface="+mn-ea"/>
                          <a:cs typeface="Calibri Light"/>
                        </a:rPr>
                        <a:t>WCF REST,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kern="1200" noProof="0" dirty="0">
                          <a:solidFill>
                            <a:srgbClr val="FF0000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Graph</a:t>
                      </a:r>
                      <a:r>
                        <a:rPr lang="en-GB" sz="1200" b="0" i="0" kern="1200" baseline="0" noProof="0" dirty="0">
                          <a:solidFill>
                            <a:srgbClr val="FF0000"/>
                          </a:solidFill>
                          <a:latin typeface="Calibri Light"/>
                          <a:ea typeface="+mn-ea"/>
                          <a:cs typeface="Calibri Light"/>
                        </a:rPr>
                        <a:t> QL</a:t>
                      </a:r>
                      <a:endParaRPr lang="en-GB" sz="1200" b="0" i="0" kern="1200" noProof="0" dirty="0">
                        <a:solidFill>
                          <a:srgbClr val="FF0000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Protocol/Tool/Library normally used to separate the UI (Presentation) from the backend (the rest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of layers).</a:t>
                      </a:r>
                    </a:p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Having a REST API is the standard that enables us to separate frontend developers (web, mobile) from backend developers.</a:t>
                      </a: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760053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44736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45764" y="4303445"/>
            <a:ext cx="628271" cy="505238"/>
            <a:chOff x="245764" y="4303445"/>
            <a:chExt cx="628271" cy="505238"/>
          </a:xfrm>
        </p:grpSpPr>
        <p:sp>
          <p:nvSpPr>
            <p:cNvPr id="20" name="Rectangle 19"/>
            <p:cNvSpPr/>
            <p:nvPr/>
          </p:nvSpPr>
          <p:spPr>
            <a:xfrm>
              <a:off x="245764" y="4377795"/>
              <a:ext cx="153512" cy="6674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932" y="4303445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Trendy</a:t>
              </a:r>
              <a:endParaRPr lang="en-US" sz="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5764" y="4518889"/>
              <a:ext cx="153512" cy="66744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8932" y="44445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 err="1"/>
                <a:t>Current</a:t>
              </a:r>
              <a:endParaRPr lang="en-US" sz="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5764" y="4667589"/>
              <a:ext cx="153512" cy="667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8932" y="4593239"/>
              <a:ext cx="5051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Old</a:t>
              </a:r>
              <a:endParaRPr lang="en-US" sz="8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97203" y="4336817"/>
            <a:ext cx="7612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Note: </a:t>
            </a:r>
            <a:r>
              <a:rPr lang="es-ES" sz="1100" dirty="0" err="1"/>
              <a:t>not</a:t>
            </a:r>
            <a:r>
              <a:rPr lang="es-ES" sz="1100" dirty="0"/>
              <a:t> </a:t>
            </a:r>
            <a:r>
              <a:rPr lang="es-ES" sz="1100" dirty="0" err="1"/>
              <a:t>misunderstand</a:t>
            </a:r>
            <a:r>
              <a:rPr lang="es-ES" sz="1100" dirty="0"/>
              <a:t> “DI </a:t>
            </a:r>
            <a:r>
              <a:rPr lang="es-ES" sz="1100" dirty="0" err="1"/>
              <a:t>Containers</a:t>
            </a:r>
            <a:r>
              <a:rPr lang="es-ES" sz="1100" dirty="0"/>
              <a:t>” </a:t>
            </a:r>
            <a:r>
              <a:rPr lang="es-ES" sz="1100" dirty="0" err="1"/>
              <a:t>with</a:t>
            </a:r>
            <a:r>
              <a:rPr lang="es-ES" sz="1100" dirty="0"/>
              <a:t> “</a:t>
            </a:r>
            <a:r>
              <a:rPr lang="es-ES" sz="1100" dirty="0" err="1"/>
              <a:t>Containers</a:t>
            </a:r>
            <a:r>
              <a:rPr lang="es-ES" sz="1100" dirty="0"/>
              <a:t>” (</a:t>
            </a:r>
            <a:r>
              <a:rPr lang="es-ES" sz="1100" dirty="0" err="1"/>
              <a:t>Docker</a:t>
            </a:r>
            <a:r>
              <a:rPr lang="es-ES" sz="1100" dirty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879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Methodologies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64" y="756315"/>
            <a:ext cx="8400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Ways</a:t>
            </a:r>
            <a:r>
              <a:rPr lang="es-ES" dirty="0"/>
              <a:t> to </a:t>
            </a:r>
            <a:r>
              <a:rPr lang="es-ES" dirty="0" err="1"/>
              <a:t>organize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delivery</a:t>
            </a:r>
            <a:endParaRPr lang="en-US" dirty="0"/>
          </a:p>
        </p:txBody>
      </p:sp>
      <p:pic>
        <p:nvPicPr>
          <p:cNvPr id="19458" name="Picture 2" descr="Resultado de imagen de calend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5" y="2306917"/>
            <a:ext cx="1480199" cy="9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68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12050" y="1837558"/>
            <a:ext cx="1071127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Agile</a:t>
            </a:r>
          </a:p>
          <a:p>
            <a:pPr algn="ctr"/>
            <a:r>
              <a:rPr lang="es-ES" sz="1000" dirty="0"/>
              <a:t>(</a:t>
            </a:r>
            <a:r>
              <a:rPr lang="es-ES" sz="1000" dirty="0" err="1"/>
              <a:t>Scrum</a:t>
            </a:r>
            <a:r>
              <a:rPr lang="es-ES" sz="1000" dirty="0"/>
              <a:t>/</a:t>
            </a:r>
            <a:r>
              <a:rPr lang="es-ES" sz="1000" dirty="0" err="1"/>
              <a:t>Kanban</a:t>
            </a:r>
            <a:r>
              <a:rPr lang="es-ES" sz="1000" dirty="0"/>
              <a:t>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640074" y="3430242"/>
            <a:ext cx="102245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4">
                    <a:lumMod val="75000"/>
                  </a:schemeClr>
                </a:solidFill>
              </a:rPr>
              <a:t>Waterfall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s-ES" sz="105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s-ES" sz="1050" dirty="0" err="1">
                <a:solidFill>
                  <a:schemeClr val="accent4">
                    <a:lumMod val="75000"/>
                  </a:schemeClr>
                </a:solidFill>
              </a:rPr>
              <a:t>Gannt</a:t>
            </a:r>
            <a:r>
              <a:rPr lang="es-ES" sz="1050" dirty="0">
                <a:solidFill>
                  <a:schemeClr val="accent4">
                    <a:lumMod val="75000"/>
                  </a:schemeClr>
                </a:solidFill>
              </a:rPr>
              <a:t>, Microsoft Project)</a:t>
            </a:r>
            <a:endParaRPr lang="en-US" sz="1050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01734" y="1883971"/>
            <a:ext cx="612461" cy="628682"/>
            <a:chOff x="7201734" y="1883971"/>
            <a:chExt cx="612461" cy="628682"/>
          </a:xfrm>
        </p:grpSpPr>
        <p:pic>
          <p:nvPicPr>
            <p:cNvPr id="19464" name="Picture 8" descr="File:Emojione BW 1F3C1.sv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548" y="1883971"/>
              <a:ext cx="343647" cy="34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7201734" y="2013043"/>
              <a:ext cx="440637" cy="49961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5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50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39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28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esultado de imagen de l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69" y="1783697"/>
            <a:ext cx="579201" cy="57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Resultado de imagen de waterfall plann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5" y="3796665"/>
            <a:ext cx="479587" cy="5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7201734" y="3269789"/>
            <a:ext cx="612461" cy="628682"/>
            <a:chOff x="7201734" y="1883971"/>
            <a:chExt cx="612461" cy="628682"/>
          </a:xfrm>
        </p:grpSpPr>
        <p:pic>
          <p:nvPicPr>
            <p:cNvPr id="32" name="Picture 8" descr="File:Emojione BW 1F3C1.sv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548" y="1883971"/>
              <a:ext cx="343647" cy="34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7201734" y="2013043"/>
              <a:ext cx="440637" cy="49961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19468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98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932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823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85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26" y="1589463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5" y="3133836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26" y="2986631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Resultado de imagen de custom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5" y="1583824"/>
            <a:ext cx="291465" cy="29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37189" y="1476064"/>
            <a:ext cx="5421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 err="1"/>
              <a:t>Customer</a:t>
            </a:r>
            <a:endParaRPr lang="en-US" sz="700" dirty="0"/>
          </a:p>
        </p:txBody>
      </p:sp>
      <p:sp>
        <p:nvSpPr>
          <p:cNvPr id="23" name="Arrow: Curved Down 22"/>
          <p:cNvSpPr/>
          <p:nvPr/>
        </p:nvSpPr>
        <p:spPr>
          <a:xfrm>
            <a:off x="3256068" y="2916736"/>
            <a:ext cx="3598887" cy="6967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35022" y="2312598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00" dirty="0"/>
              <a:t>Sprint</a:t>
            </a:r>
            <a:endParaRPr lang="en-US" sz="700" dirty="0"/>
          </a:p>
        </p:txBody>
      </p:sp>
      <p:pic>
        <p:nvPicPr>
          <p:cNvPr id="19470" name="Picture 14" descr="Resultado de imagen de box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52" y="2200105"/>
            <a:ext cx="441812" cy="3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Resultado de imagen de box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52" y="3648666"/>
            <a:ext cx="441812" cy="31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Resultado de imagen de salt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28" y="2986631"/>
            <a:ext cx="531421" cy="53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0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>
                <a:solidFill>
                  <a:srgbClr val="FF0000"/>
                </a:solidFill>
              </a:rPr>
              <a:t>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7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Microservices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07" y="1578843"/>
            <a:ext cx="1573464" cy="15176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22398" y="960418"/>
            <a:ext cx="5607552" cy="35715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18" y="1719682"/>
            <a:ext cx="565453" cy="5453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2600" y="2158451"/>
            <a:ext cx="565453" cy="545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0602" y="1526522"/>
            <a:ext cx="565453" cy="5453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0904" y="3263684"/>
            <a:ext cx="565453" cy="5453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3157" y="2545607"/>
            <a:ext cx="565453" cy="5453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38086" y="3137204"/>
            <a:ext cx="584679" cy="563939"/>
          </a:xfrm>
          <a:prstGeom prst="rect">
            <a:avLst/>
          </a:prstGeom>
        </p:spPr>
      </p:pic>
      <p:sp>
        <p:nvSpPr>
          <p:cNvPr id="11" name="Arrow: Up 10"/>
          <p:cNvSpPr/>
          <p:nvPr/>
        </p:nvSpPr>
        <p:spPr>
          <a:xfrm rot="5400000">
            <a:off x="2284184" y="1964876"/>
            <a:ext cx="359231" cy="57331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99865" y="1279776"/>
            <a:ext cx="1373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My</a:t>
            </a:r>
            <a:r>
              <a:rPr lang="es-ES" dirty="0"/>
              <a:t> e-</a:t>
            </a:r>
            <a:r>
              <a:rPr lang="es-ES" dirty="0" err="1"/>
              <a:t>commerce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865244" y="655460"/>
            <a:ext cx="166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My</a:t>
            </a:r>
            <a:r>
              <a:rPr lang="es-ES" dirty="0"/>
              <a:t> BIG e-</a:t>
            </a:r>
            <a:r>
              <a:rPr lang="es-ES" dirty="0" err="1"/>
              <a:t>commerce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87956" y="313720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/>
              <a:t>(</a:t>
            </a:r>
            <a:r>
              <a:rPr lang="es-ES" sz="1050" dirty="0" err="1"/>
              <a:t>Monolith</a:t>
            </a:r>
            <a:r>
              <a:rPr lang="es-ES" sz="1050" dirty="0"/>
              <a:t>)</a:t>
            </a:r>
            <a:endParaRPr 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3330437" y="2291691"/>
            <a:ext cx="769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Customers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660978" y="2677161"/>
            <a:ext cx="6286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Invoices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6081198" y="2052299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Products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5751854" y="3813990"/>
            <a:ext cx="524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Offers</a:t>
            </a:r>
            <a:endParaRPr 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7343631" y="3088913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Catalog</a:t>
            </a:r>
            <a:endParaRPr 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406580" y="3726578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Logistics</a:t>
            </a:r>
            <a:endParaRPr lang="en-US" sz="1050" dirty="0"/>
          </a:p>
        </p:txBody>
      </p:sp>
      <p:pic>
        <p:nvPicPr>
          <p:cNvPr id="59" name="Picture 58" descr="Clipart - Application &lt;strong&gt;Server&lt;/strong&gt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83" y="2804119"/>
            <a:ext cx="342833" cy="444037"/>
          </a:xfrm>
          <a:prstGeom prst="rect">
            <a:avLst/>
          </a:prstGeom>
        </p:spPr>
      </p:pic>
      <p:pic>
        <p:nvPicPr>
          <p:cNvPr id="60" name="Picture 59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48" y="2049604"/>
            <a:ext cx="224377" cy="290613"/>
          </a:xfrm>
          <a:prstGeom prst="rect">
            <a:avLst/>
          </a:prstGeom>
        </p:spPr>
      </p:pic>
      <p:pic>
        <p:nvPicPr>
          <p:cNvPr id="61" name="Picture 60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57" y="1888644"/>
            <a:ext cx="224377" cy="290613"/>
          </a:xfrm>
          <a:prstGeom prst="rect">
            <a:avLst/>
          </a:prstGeom>
        </p:spPr>
      </p:pic>
      <p:pic>
        <p:nvPicPr>
          <p:cNvPr id="62" name="Picture 61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11" y="2513506"/>
            <a:ext cx="224377" cy="290613"/>
          </a:xfrm>
          <a:prstGeom prst="rect">
            <a:avLst/>
          </a:prstGeom>
        </p:spPr>
      </p:pic>
      <p:pic>
        <p:nvPicPr>
          <p:cNvPr id="63" name="Picture 62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37" y="3489549"/>
            <a:ext cx="224377" cy="290613"/>
          </a:xfrm>
          <a:prstGeom prst="rect">
            <a:avLst/>
          </a:prstGeom>
        </p:spPr>
      </p:pic>
      <p:pic>
        <p:nvPicPr>
          <p:cNvPr id="64" name="Picture 63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63" y="3634586"/>
            <a:ext cx="224377" cy="290613"/>
          </a:xfrm>
          <a:prstGeom prst="rect">
            <a:avLst/>
          </a:prstGeom>
        </p:spPr>
      </p:pic>
      <p:pic>
        <p:nvPicPr>
          <p:cNvPr id="65" name="Picture 64" descr="Clipart - Application &lt;strong&gt;Server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42" y="2880830"/>
            <a:ext cx="224377" cy="29061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31131" y="761790"/>
            <a:ext cx="1730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(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8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microservices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41647" y="1145627"/>
            <a:ext cx="3863210" cy="3306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390" y="2444136"/>
            <a:ext cx="565453" cy="5453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1885" y="2500599"/>
            <a:ext cx="565453" cy="5453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13163" y="3440977"/>
            <a:ext cx="565453" cy="5453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40566" y="3440977"/>
            <a:ext cx="565453" cy="5453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43916" y="1355435"/>
            <a:ext cx="565453" cy="5453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53442" y="2456620"/>
            <a:ext cx="584679" cy="56393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241421" y="811236"/>
            <a:ext cx="2178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Scaled</a:t>
            </a:r>
            <a:r>
              <a:rPr lang="es-ES" dirty="0"/>
              <a:t> BIG e-</a:t>
            </a:r>
            <a:r>
              <a:rPr lang="es-ES" dirty="0" err="1"/>
              <a:t>commerce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548609" y="3016145"/>
            <a:ext cx="7697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Customers</a:t>
            </a:r>
            <a:endParaRPr 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4490263" y="3019309"/>
            <a:ext cx="6286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Invoices</a:t>
            </a:r>
            <a:endParaRPr 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3583759" y="3966754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Products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2681516" y="3991283"/>
            <a:ext cx="524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Offers</a:t>
            </a:r>
            <a:endParaRPr 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2664390" y="1898741"/>
            <a:ext cx="595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Catalog</a:t>
            </a:r>
            <a:endParaRPr 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521936" y="3045994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Logistics</a:t>
            </a:r>
            <a:endParaRPr lang="en-US" sz="10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30437" y="1355435"/>
            <a:ext cx="565453" cy="5453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6958" y="1355435"/>
            <a:ext cx="565453" cy="5453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03479" y="1355435"/>
            <a:ext cx="565453" cy="545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88100" y="1355435"/>
            <a:ext cx="565453" cy="5453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19998" y="2500599"/>
            <a:ext cx="565453" cy="545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80333" y="3440977"/>
            <a:ext cx="565453" cy="545395"/>
          </a:xfrm>
          <a:prstGeom prst="rect">
            <a:avLst/>
          </a:prstGeom>
        </p:spPr>
      </p:pic>
      <p:pic>
        <p:nvPicPr>
          <p:cNvPr id="29" name="Picture 28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78" y="1680311"/>
            <a:ext cx="229917" cy="297788"/>
          </a:xfrm>
          <a:prstGeom prst="rect">
            <a:avLst/>
          </a:prstGeom>
        </p:spPr>
      </p:pic>
      <p:pic>
        <p:nvPicPr>
          <p:cNvPr id="30" name="Picture 29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70" y="1680311"/>
            <a:ext cx="229917" cy="297788"/>
          </a:xfrm>
          <a:prstGeom prst="rect">
            <a:avLst/>
          </a:prstGeom>
        </p:spPr>
      </p:pic>
      <p:pic>
        <p:nvPicPr>
          <p:cNvPr id="31" name="Picture 30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82" y="1673576"/>
            <a:ext cx="229917" cy="297788"/>
          </a:xfrm>
          <a:prstGeom prst="rect">
            <a:avLst/>
          </a:prstGeom>
        </p:spPr>
      </p:pic>
      <p:pic>
        <p:nvPicPr>
          <p:cNvPr id="37" name="Picture 36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94" y="1673576"/>
            <a:ext cx="229917" cy="297788"/>
          </a:xfrm>
          <a:prstGeom prst="rect">
            <a:avLst/>
          </a:prstGeom>
        </p:spPr>
      </p:pic>
      <p:pic>
        <p:nvPicPr>
          <p:cNvPr id="38" name="Picture 37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07" y="1673576"/>
            <a:ext cx="229917" cy="297788"/>
          </a:xfrm>
          <a:prstGeom prst="rect">
            <a:avLst/>
          </a:prstGeom>
        </p:spPr>
      </p:pic>
      <p:pic>
        <p:nvPicPr>
          <p:cNvPr id="39" name="Picture 38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66" y="2799018"/>
            <a:ext cx="229917" cy="297788"/>
          </a:xfrm>
          <a:prstGeom prst="rect">
            <a:avLst/>
          </a:prstGeom>
        </p:spPr>
      </p:pic>
      <p:pic>
        <p:nvPicPr>
          <p:cNvPr id="40" name="Picture 39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26" y="2799018"/>
            <a:ext cx="229917" cy="297788"/>
          </a:xfrm>
          <a:prstGeom prst="rect">
            <a:avLst/>
          </a:prstGeom>
        </p:spPr>
      </p:pic>
      <p:pic>
        <p:nvPicPr>
          <p:cNvPr id="41" name="Picture 40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02" y="2790113"/>
            <a:ext cx="229917" cy="297788"/>
          </a:xfrm>
          <a:prstGeom prst="rect">
            <a:avLst/>
          </a:prstGeom>
        </p:spPr>
      </p:pic>
      <p:pic>
        <p:nvPicPr>
          <p:cNvPr id="42" name="Picture 41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62" y="2783300"/>
            <a:ext cx="229917" cy="297788"/>
          </a:xfrm>
          <a:prstGeom prst="rect">
            <a:avLst/>
          </a:prstGeom>
        </p:spPr>
      </p:pic>
      <p:pic>
        <p:nvPicPr>
          <p:cNvPr id="43" name="Picture 42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53" y="3772708"/>
            <a:ext cx="229917" cy="297788"/>
          </a:xfrm>
          <a:prstGeom prst="rect">
            <a:avLst/>
          </a:prstGeom>
        </p:spPr>
      </p:pic>
      <p:pic>
        <p:nvPicPr>
          <p:cNvPr id="44" name="Picture 43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36" y="3772708"/>
            <a:ext cx="229917" cy="297788"/>
          </a:xfrm>
          <a:prstGeom prst="rect">
            <a:avLst/>
          </a:prstGeom>
        </p:spPr>
      </p:pic>
      <p:pic>
        <p:nvPicPr>
          <p:cNvPr id="45" name="Picture 44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87" y="3784493"/>
            <a:ext cx="229917" cy="2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3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Scale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Cloud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3" y="3480055"/>
            <a:ext cx="1128194" cy="964996"/>
          </a:xfrm>
          <a:prstGeom prst="rect">
            <a:avLst/>
          </a:prstGeom>
        </p:spPr>
      </p:pic>
      <p:pic>
        <p:nvPicPr>
          <p:cNvPr id="62" name="Picture 61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7962" y="5507707"/>
            <a:ext cx="48275" cy="62526"/>
          </a:xfrm>
          <a:prstGeom prst="rect">
            <a:avLst/>
          </a:prstGeom>
        </p:spPr>
      </p:pic>
      <p:pic>
        <p:nvPicPr>
          <p:cNvPr id="63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86" y="721077"/>
            <a:ext cx="1885098" cy="15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sultado de imagen de small company carto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68" y="410787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3" y="4546667"/>
            <a:ext cx="229917" cy="297788"/>
          </a:xfrm>
          <a:prstGeom prst="rect">
            <a:avLst/>
          </a:prstGeom>
        </p:spPr>
      </p:pic>
      <p:pic>
        <p:nvPicPr>
          <p:cNvPr id="65" name="Picture 64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0" y="4546667"/>
            <a:ext cx="229917" cy="297788"/>
          </a:xfrm>
          <a:prstGeom prst="rect">
            <a:avLst/>
          </a:prstGeom>
        </p:spPr>
      </p:pic>
      <p:pic>
        <p:nvPicPr>
          <p:cNvPr id="66" name="Picture 65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7" y="4546667"/>
            <a:ext cx="229917" cy="297788"/>
          </a:xfrm>
          <a:prstGeom prst="rect">
            <a:avLst/>
          </a:prstGeom>
        </p:spPr>
      </p:pic>
      <p:sp>
        <p:nvSpPr>
          <p:cNvPr id="11" name="Arrow: Striped Right 10"/>
          <p:cNvSpPr/>
          <p:nvPr/>
        </p:nvSpPr>
        <p:spPr>
          <a:xfrm rot="20365034">
            <a:off x="2269023" y="2356953"/>
            <a:ext cx="3906468" cy="839337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54955" y="2156818"/>
            <a:ext cx="2000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Cloud</a:t>
            </a:r>
            <a:r>
              <a:rPr lang="es-ES" dirty="0"/>
              <a:t>:</a:t>
            </a:r>
          </a:p>
          <a:p>
            <a:r>
              <a:rPr lang="es-ES" dirty="0"/>
              <a:t>AWS</a:t>
            </a:r>
          </a:p>
          <a:p>
            <a:r>
              <a:rPr lang="es-ES" dirty="0" err="1"/>
              <a:t>Azure</a:t>
            </a:r>
            <a:endParaRPr lang="es-ES" dirty="0"/>
          </a:p>
          <a:p>
            <a:r>
              <a:rPr lang="es-ES" dirty="0"/>
              <a:t>Google Cloud</a:t>
            </a:r>
          </a:p>
          <a:p>
            <a:endParaRPr lang="es-ES" dirty="0"/>
          </a:p>
          <a:p>
            <a:r>
              <a:rPr lang="es-ES" sz="1000" dirty="0" err="1"/>
              <a:t>Each</a:t>
            </a:r>
            <a:r>
              <a:rPr lang="es-ES" sz="1000" dirty="0"/>
              <a:t> </a:t>
            </a:r>
            <a:r>
              <a:rPr lang="es-ES" sz="1000" dirty="0" err="1"/>
              <a:t>cloud</a:t>
            </a:r>
            <a:r>
              <a:rPr lang="es-ES" sz="1000" dirty="0"/>
              <a:t> </a:t>
            </a:r>
            <a:r>
              <a:rPr lang="es-ES" sz="1000" dirty="0" err="1"/>
              <a:t>provider</a:t>
            </a:r>
            <a:r>
              <a:rPr lang="es-ES" sz="1000" dirty="0"/>
              <a:t> has  </a:t>
            </a:r>
            <a:r>
              <a:rPr lang="es-ES" sz="1000" dirty="0" err="1"/>
              <a:t>specific</a:t>
            </a:r>
            <a:r>
              <a:rPr lang="es-ES" sz="1000" dirty="0"/>
              <a:t> </a:t>
            </a:r>
            <a:r>
              <a:rPr lang="es-ES" sz="1000" dirty="0" err="1"/>
              <a:t>services</a:t>
            </a:r>
            <a:r>
              <a:rPr lang="es-ES" sz="1000" dirty="0"/>
              <a:t> </a:t>
            </a:r>
            <a:r>
              <a:rPr lang="es-ES" sz="1000" dirty="0" err="1"/>
              <a:t>that</a:t>
            </a:r>
            <a:r>
              <a:rPr lang="es-ES" sz="1000" dirty="0"/>
              <a:t> a </a:t>
            </a:r>
            <a:r>
              <a:rPr lang="es-ES" sz="1000" dirty="0" err="1"/>
              <a:t>Devops</a:t>
            </a:r>
            <a:r>
              <a:rPr lang="es-ES" sz="1000" dirty="0"/>
              <a:t> </a:t>
            </a:r>
            <a:r>
              <a:rPr lang="es-ES" sz="1000" dirty="0" err="1"/>
              <a:t>must</a:t>
            </a:r>
            <a:r>
              <a:rPr lang="es-ES" sz="1000" dirty="0"/>
              <a:t> </a:t>
            </a:r>
            <a:r>
              <a:rPr lang="es-ES" sz="1000" dirty="0" err="1"/>
              <a:t>know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4341436" y="2935563"/>
            <a:ext cx="93647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 err="1"/>
              <a:t>DevOps</a:t>
            </a:r>
            <a:r>
              <a:rPr lang="es-ES" sz="1050" dirty="0"/>
              <a:t>:</a:t>
            </a:r>
          </a:p>
          <a:p>
            <a:r>
              <a:rPr lang="es-ES" sz="1050" dirty="0"/>
              <a:t>Azure </a:t>
            </a:r>
            <a:r>
              <a:rPr lang="es-ES" sz="1050" dirty="0" err="1"/>
              <a:t>Devops</a:t>
            </a:r>
            <a:endParaRPr lang="es-ES" sz="1050" dirty="0"/>
          </a:p>
          <a:p>
            <a:r>
              <a:rPr lang="es-ES" sz="1050" dirty="0" err="1"/>
              <a:t>Gitlab</a:t>
            </a:r>
            <a:endParaRPr lang="es-ES" sz="1050" dirty="0"/>
          </a:p>
          <a:p>
            <a:r>
              <a:rPr lang="es-ES" sz="1050" dirty="0" err="1"/>
              <a:t>OpenSource</a:t>
            </a:r>
            <a:r>
              <a:rPr lang="es-ES" sz="1050" dirty="0"/>
              <a:t>:</a:t>
            </a:r>
          </a:p>
          <a:p>
            <a:r>
              <a:rPr lang="es-ES" sz="1050" dirty="0"/>
              <a:t>Jenkins</a:t>
            </a:r>
          </a:p>
          <a:p>
            <a:r>
              <a:rPr lang="es-ES" sz="1050" dirty="0" err="1"/>
              <a:t>TeamCity</a:t>
            </a:r>
            <a:endParaRPr lang="es-ES" sz="1050" dirty="0"/>
          </a:p>
          <a:p>
            <a:endParaRPr lang="es-ES" sz="1050" dirty="0"/>
          </a:p>
          <a:p>
            <a:r>
              <a:rPr lang="es-ES" sz="1050" dirty="0"/>
              <a:t>Scripts:</a:t>
            </a:r>
          </a:p>
          <a:p>
            <a:r>
              <a:rPr lang="es-ES" sz="1050" dirty="0" err="1"/>
              <a:t>PowerShell</a:t>
            </a:r>
            <a:endParaRPr lang="es-ES" sz="1050" dirty="0"/>
          </a:p>
          <a:p>
            <a:r>
              <a:rPr lang="es-ES" sz="1050" dirty="0"/>
              <a:t>Python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2943" y="893386"/>
            <a:ext cx="1661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 err="1"/>
              <a:t>Continuous</a:t>
            </a:r>
            <a:r>
              <a:rPr lang="es-ES" sz="800" b="1" dirty="0"/>
              <a:t> </a:t>
            </a:r>
            <a:r>
              <a:rPr lang="es-ES" sz="800" b="1" dirty="0" err="1"/>
              <a:t>Integration</a:t>
            </a:r>
            <a:endParaRPr lang="es-ES" sz="800" b="1" dirty="0"/>
          </a:p>
          <a:p>
            <a:r>
              <a:rPr lang="es-ES" sz="800" dirty="0"/>
              <a:t>Run &amp; </a:t>
            </a:r>
            <a:r>
              <a:rPr lang="es-ES" sz="800" dirty="0" err="1"/>
              <a:t>execute</a:t>
            </a:r>
            <a:r>
              <a:rPr lang="es-ES" sz="800" dirty="0"/>
              <a:t> </a:t>
            </a:r>
            <a:r>
              <a:rPr lang="es-ES" sz="800" dirty="0" err="1"/>
              <a:t>tests</a:t>
            </a:r>
            <a:r>
              <a:rPr lang="es-ES" sz="800" dirty="0"/>
              <a:t> </a:t>
            </a:r>
            <a:r>
              <a:rPr lang="es-ES" sz="800" dirty="0" err="1"/>
              <a:t>continuously</a:t>
            </a:r>
            <a:endParaRPr lang="es-ES" sz="800" dirty="0"/>
          </a:p>
          <a:p>
            <a:endParaRPr lang="es-ES" sz="800" dirty="0"/>
          </a:p>
          <a:p>
            <a:r>
              <a:rPr lang="es-ES" sz="800" b="1" dirty="0" err="1"/>
              <a:t>Continuous</a:t>
            </a:r>
            <a:r>
              <a:rPr lang="es-ES" sz="800" b="1" dirty="0"/>
              <a:t> </a:t>
            </a:r>
            <a:r>
              <a:rPr lang="es-ES" sz="800" b="1" dirty="0" err="1"/>
              <a:t>Deployment</a:t>
            </a:r>
            <a:endParaRPr lang="es-ES" sz="800" b="1" dirty="0"/>
          </a:p>
          <a:p>
            <a:r>
              <a:rPr lang="es-ES" sz="800" dirty="0" err="1"/>
              <a:t>After</a:t>
            </a:r>
            <a:r>
              <a:rPr lang="es-ES" sz="800" dirty="0"/>
              <a:t> CI: </a:t>
            </a:r>
            <a:r>
              <a:rPr lang="es-ES" sz="800" dirty="0" err="1"/>
              <a:t>Install</a:t>
            </a:r>
            <a:r>
              <a:rPr lang="es-ES" sz="800" dirty="0"/>
              <a:t> in Test </a:t>
            </a:r>
            <a:r>
              <a:rPr lang="es-ES" sz="800" dirty="0" err="1"/>
              <a:t>Environment</a:t>
            </a:r>
            <a:endParaRPr lang="es-ES" sz="800" dirty="0"/>
          </a:p>
          <a:p>
            <a:endParaRPr lang="es-ES" sz="800" dirty="0"/>
          </a:p>
          <a:p>
            <a:r>
              <a:rPr lang="es-ES" sz="800" b="1" dirty="0" err="1"/>
              <a:t>Continuous</a:t>
            </a:r>
            <a:r>
              <a:rPr lang="es-ES" sz="800" b="1" dirty="0"/>
              <a:t> </a:t>
            </a:r>
            <a:r>
              <a:rPr lang="es-ES" sz="800" b="1" dirty="0" err="1"/>
              <a:t>Delivery</a:t>
            </a:r>
            <a:endParaRPr lang="es-ES" sz="800" b="1" dirty="0"/>
          </a:p>
          <a:p>
            <a:r>
              <a:rPr lang="es-ES" sz="800" dirty="0" err="1"/>
              <a:t>After</a:t>
            </a:r>
            <a:r>
              <a:rPr lang="es-ES" sz="800" dirty="0"/>
              <a:t> CD: </a:t>
            </a:r>
            <a:r>
              <a:rPr lang="es-ES" sz="800" dirty="0" err="1"/>
              <a:t>Install</a:t>
            </a:r>
            <a:r>
              <a:rPr lang="es-ES" sz="800" dirty="0"/>
              <a:t> in </a:t>
            </a:r>
            <a:r>
              <a:rPr lang="es-ES" sz="800" dirty="0" err="1"/>
              <a:t>Production</a:t>
            </a:r>
            <a:endParaRPr lang="es-ES" sz="800" dirty="0"/>
          </a:p>
        </p:txBody>
      </p:sp>
      <p:pic>
        <p:nvPicPr>
          <p:cNvPr id="69" name="Picture 68" descr="Datei:&lt;strong&gt;User&lt;/strong&gt; font awesome.svg – Wikipedia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94" y="2855474"/>
            <a:ext cx="423901" cy="423901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4189834" y="741614"/>
            <a:ext cx="900325" cy="5119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ServiceBus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Queues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RabbitMQ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4023" y="996096"/>
            <a:ext cx="6944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Communication</a:t>
            </a:r>
            <a:endParaRPr lang="en-US" sz="600" b="1" dirty="0"/>
          </a:p>
        </p:txBody>
      </p:sp>
      <p:sp>
        <p:nvSpPr>
          <p:cNvPr id="72" name="Arrow: Left-Right 71"/>
          <p:cNvSpPr/>
          <p:nvPr/>
        </p:nvSpPr>
        <p:spPr>
          <a:xfrm>
            <a:off x="3722835" y="865228"/>
            <a:ext cx="336798" cy="160503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0" name="Picture 4" descr="Resultado de imagen de deployment softwa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39" y="1942861"/>
            <a:ext cx="233338" cy="2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/>
          <p:cNvSpPr/>
          <p:nvPr/>
        </p:nvSpPr>
        <p:spPr>
          <a:xfrm>
            <a:off x="3156297" y="1889991"/>
            <a:ext cx="903336" cy="448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Containers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Docker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Kubernetes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44849" y="2136821"/>
            <a:ext cx="5806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Deployment</a:t>
            </a:r>
            <a:endParaRPr lang="en-US" sz="600" b="1" dirty="0"/>
          </a:p>
        </p:txBody>
      </p:sp>
      <p:sp>
        <p:nvSpPr>
          <p:cNvPr id="75" name="Oval 74"/>
          <p:cNvSpPr/>
          <p:nvPr/>
        </p:nvSpPr>
        <p:spPr>
          <a:xfrm>
            <a:off x="1937983" y="2806988"/>
            <a:ext cx="490876" cy="3388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CI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73401" y="1527651"/>
            <a:ext cx="527147" cy="3623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>
                    <a:lumMod val="50000"/>
                  </a:schemeClr>
                </a:solidFill>
              </a:rPr>
              <a:t>CD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4344" name="Picture 8" descr="Imagen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96" y="3567712"/>
            <a:ext cx="375313" cy="29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2664561" y="3864442"/>
            <a:ext cx="5485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Monitoring</a:t>
            </a:r>
            <a:endParaRPr lang="en-US" sz="600" b="1" dirty="0"/>
          </a:p>
        </p:txBody>
      </p:sp>
      <p:sp>
        <p:nvSpPr>
          <p:cNvPr id="78" name="Oval 77"/>
          <p:cNvSpPr/>
          <p:nvPr/>
        </p:nvSpPr>
        <p:spPr>
          <a:xfrm>
            <a:off x="3180588" y="3485862"/>
            <a:ext cx="1009245" cy="5397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Application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Insights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Prometheus</a:t>
            </a:r>
            <a:r>
              <a:rPr lang="es-ES" sz="7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Grafana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677121" y="4506176"/>
            <a:ext cx="5469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b="1" dirty="0" err="1"/>
              <a:t>Buzz</a:t>
            </a:r>
            <a:r>
              <a:rPr lang="es-ES" sz="600" b="1" dirty="0"/>
              <a:t> </a:t>
            </a:r>
            <a:r>
              <a:rPr lang="es-ES" sz="600" b="1" dirty="0" err="1"/>
              <a:t>words</a:t>
            </a:r>
            <a:endParaRPr lang="en-US" sz="600" b="1" dirty="0"/>
          </a:p>
        </p:txBody>
      </p:sp>
      <p:sp>
        <p:nvSpPr>
          <p:cNvPr id="81" name="Oval 80"/>
          <p:cNvSpPr/>
          <p:nvPr/>
        </p:nvSpPr>
        <p:spPr>
          <a:xfrm>
            <a:off x="3237549" y="4125234"/>
            <a:ext cx="903336" cy="448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err="1">
                <a:solidFill>
                  <a:schemeClr val="tx1">
                    <a:lumMod val="50000"/>
                  </a:schemeClr>
                </a:solidFill>
              </a:rPr>
              <a:t>Serverless</a:t>
            </a:r>
            <a:endParaRPr lang="en-US" sz="7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 descr="Resultado de imagen de buzz word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39" y="4281980"/>
            <a:ext cx="250849" cy="25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0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6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References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5764" y="1441682"/>
            <a:ext cx="83909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Screen</a:t>
            </a:r>
            <a:r>
              <a:rPr lang="es-ES" dirty="0"/>
              <a:t> </a:t>
            </a:r>
            <a:r>
              <a:rPr lang="es-ES" dirty="0" err="1"/>
              <a:t>.Net</a:t>
            </a:r>
            <a:r>
              <a:rPr lang="es-ES" dirty="0"/>
              <a:t> </a:t>
            </a:r>
            <a:r>
              <a:rPr lang="es-ES" dirty="0" err="1"/>
              <a:t>developers</a:t>
            </a:r>
            <a:r>
              <a:rPr lang="es-ES" dirty="0"/>
              <a:t>:</a:t>
            </a:r>
          </a:p>
          <a:p>
            <a:r>
              <a:rPr lang="en-US" dirty="0">
                <a:hlinkClick r:id="rId2"/>
              </a:rPr>
              <a:t>https://devskiller.com/how-to-screen-net-developer-programming-skills-to-find-the-best-guide-for-it-recruitment/</a:t>
            </a:r>
            <a:endParaRPr lang="en-US" dirty="0"/>
          </a:p>
          <a:p>
            <a:endParaRPr lang="es-ES" dirty="0"/>
          </a:p>
          <a:p>
            <a:endParaRPr lang="es-E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45" y="74380"/>
            <a:ext cx="2101795" cy="3203077"/>
          </a:xfrm>
          <a:prstGeom prst="rect">
            <a:avLst/>
          </a:prstGeom>
        </p:spPr>
      </p:pic>
      <p:pic>
        <p:nvPicPr>
          <p:cNvPr id="18434" name="Picture 2" descr="Robert Cecil Mart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60" y="147790"/>
            <a:ext cx="2234147" cy="31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">
            <a:extLst>
              <a:ext uri="{FF2B5EF4-FFF2-40B4-BE49-F238E27FC236}">
                <a16:creationId xmlns:a16="http://schemas.microsoft.com/office/drawing/2014/main" id="{16733329-AA05-4CCB-8B64-26124E5D5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6580" b="6"/>
          <a:stretch/>
        </p:blipFill>
        <p:spPr bwMode="auto">
          <a:xfrm>
            <a:off x="3561485" y="74380"/>
            <a:ext cx="2256282" cy="319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1090C-6D2A-4319-A283-E08AF18B72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7200" y="4767262"/>
            <a:ext cx="565785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Swiss Software Engineering: </a:t>
            </a:r>
            <a:r>
              <a:rPr lang="en-US" b="1" kern="1200">
                <a:latin typeface="+mn-lt"/>
                <a:ea typeface="+mn-ea"/>
                <a:cs typeface="+mn-cs"/>
              </a:rPr>
              <a:t>betterask.erni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2712D-B402-4652-8061-D8BC1F9CA4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054502" y="4767262"/>
            <a:ext cx="460848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F5F539E-0E69-451B-AC12-57C40F9178F7}" type="slidenum">
              <a:rPr lang="en-US">
                <a:latin typeface="+mn-lt"/>
                <a:cs typeface="+mn-cs"/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latin typeface="+mn-lt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43E6F8-8492-4810-8D67-D7A488E0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88799"/>
            <a:ext cx="8192729" cy="988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7F0F08-D304-469D-8779-16785015B1FD}"/>
              </a:ext>
            </a:extLst>
          </p:cNvPr>
          <p:cNvSpPr txBox="1"/>
          <p:nvPr/>
        </p:nvSpPr>
        <p:spPr>
          <a:xfrm>
            <a:off x="1578581" y="2929343"/>
            <a:ext cx="186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Robert C Martin (Agile)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C9AB01-E4E3-4FB2-81A4-41BA5BD0FD90}"/>
              </a:ext>
            </a:extLst>
          </p:cNvPr>
          <p:cNvSpPr txBox="1"/>
          <p:nvPr/>
        </p:nvSpPr>
        <p:spPr>
          <a:xfrm>
            <a:off x="3789347" y="2929344"/>
            <a:ext cx="1800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Martin </a:t>
            </a:r>
            <a:r>
              <a:rPr lang="es-ES" dirty="0" err="1">
                <a:solidFill>
                  <a:schemeClr val="bg1"/>
                </a:solidFill>
              </a:rPr>
              <a:t>Fowler</a:t>
            </a:r>
            <a:r>
              <a:rPr lang="es-ES" dirty="0">
                <a:solidFill>
                  <a:schemeClr val="bg1"/>
                </a:solidFill>
              </a:rPr>
              <a:t> (SOLID)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2FB8F45-54BA-4727-8AF6-44AFB1B21B6D}"/>
              </a:ext>
            </a:extLst>
          </p:cNvPr>
          <p:cNvSpPr txBox="1"/>
          <p:nvPr/>
        </p:nvSpPr>
        <p:spPr>
          <a:xfrm>
            <a:off x="6329537" y="2959616"/>
            <a:ext cx="1388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Eric Evans (DDD)</a:t>
            </a:r>
          </a:p>
        </p:txBody>
      </p:sp>
    </p:spTree>
    <p:extLst>
      <p:ext uri="{BB962C8B-B14F-4D97-AF65-F5344CB8AC3E}">
        <p14:creationId xmlns:p14="http://schemas.microsoft.com/office/powerpoint/2010/main" val="402865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677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Saved</a:t>
            </a:r>
            <a:r>
              <a:rPr lang="es-ES" dirty="0"/>
              <a:t> </a:t>
            </a:r>
            <a:r>
              <a:rPr lang="es-ES" dirty="0" err="1"/>
              <a:t>images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27</a:t>
            </a:fld>
            <a:endParaRPr lang="en-GB" noProof="0" dirty="0"/>
          </a:p>
        </p:txBody>
      </p:sp>
      <p:pic>
        <p:nvPicPr>
          <p:cNvPr id="6" name="Picture 5" descr="Clipart - web &lt;strong&gt;server&lt;/strong&g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14" y="993319"/>
            <a:ext cx="554189" cy="66403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50430" y="1052620"/>
            <a:ext cx="565510" cy="545427"/>
            <a:chOff x="4761325" y="1124175"/>
            <a:chExt cx="3597089" cy="3469341"/>
          </a:xfrm>
        </p:grpSpPr>
        <p:sp>
          <p:nvSpPr>
            <p:cNvPr id="8" name="Rectangle 7"/>
            <p:cNvSpPr/>
            <p:nvPr/>
          </p:nvSpPr>
          <p:spPr>
            <a:xfrm>
              <a:off x="4761325" y="1124175"/>
              <a:ext cx="3597089" cy="34693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79396" y="1382048"/>
              <a:ext cx="2360949" cy="56477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79396" y="2079931"/>
              <a:ext cx="2360949" cy="56477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79396" y="2795336"/>
              <a:ext cx="2360949" cy="56477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2" name="Cylinder 11"/>
            <p:cNvSpPr/>
            <p:nvPr/>
          </p:nvSpPr>
          <p:spPr>
            <a:xfrm>
              <a:off x="6225956" y="3647878"/>
              <a:ext cx="667828" cy="638735"/>
            </a:xfrm>
            <a:prstGeom prst="can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8913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dVNKyDufCi7oSelboou4LEC4qDpy-ZdoGJtj_iBz-28965IIiL-JAf_iico4ANhSay5jL2HczACzup0vQuCwQjStAAlivXUfqnwBBpV_uDTeSOmvBDoE2flC4lqt5Roh2nT8SR8NlrLz7-rtlu4ddoDL99CFVLZKaHoTKci54jnWrl9n5yGQNhKRZhpApwYPJo02EeOs8T-KKhspNTBSuUMIWkQ9JQ7SVFDCJiCHxjmfb54dzCV4Qu-7ve7nqF4-m6ZIzq-zdWYi5d_o8LZtD5YgkuELaq8vLRfo7MiRbS3JRwzTLdoNPIX1dSg39GRImEWrDJNZ0BtCu9nAAS_fQLKHfqW5m3yNXEEcLZtQR0GeZ5zzpGH9xIgN7-EVc6iEsSkQJahEbi8u6zlZ2rb240iEY5Kx0ufXd7OOHx9YQWr0vccmBu--pKc4nKoGRDMeVIqLuU7NWzsZSbMQSY8gjo3wxDr1_oOfNLJYM3aLlOs3v313WXaayTRyfHYIoSISQ2QmBFBiHAEsEuiQX9yxlE2JbLPJmlX9RDb1laO4-HEYobNpdiA6x3XqNPRT381Hbo04iw-FjR-vQH0lqYFt8cRT8rP9sNSMkv1bmq5B=w712-h94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3" y="0"/>
            <a:ext cx="3877355" cy="516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652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Languages</a:t>
            </a:r>
            <a:r>
              <a:rPr lang="es-ES" dirty="0"/>
              <a:t> and </a:t>
            </a:r>
            <a:r>
              <a:rPr lang="es-ES" dirty="0" err="1"/>
              <a:t>others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22" y="1468862"/>
            <a:ext cx="3249386" cy="615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47" y="2243377"/>
            <a:ext cx="3583845" cy="77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Definition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63813" y="1922929"/>
            <a:ext cx="47131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Wikipedia:</a:t>
            </a:r>
          </a:p>
          <a:p>
            <a:r>
              <a:rPr lang="en-US" dirty="0"/>
              <a:t>An </a:t>
            </a:r>
            <a:r>
              <a:rPr lang="en-US" b="1" dirty="0"/>
              <a:t>application software</a:t>
            </a:r>
            <a:r>
              <a:rPr lang="en-US" dirty="0"/>
              <a:t> (</a:t>
            </a:r>
            <a:r>
              <a:rPr lang="en-US" b="1" dirty="0"/>
              <a:t>app</a:t>
            </a:r>
            <a:r>
              <a:rPr lang="en-US" dirty="0"/>
              <a:t> or </a:t>
            </a:r>
            <a:r>
              <a:rPr lang="en-US" b="1" dirty="0"/>
              <a:t>application</a:t>
            </a:r>
            <a:r>
              <a:rPr lang="en-US" dirty="0"/>
              <a:t> for short) is a </a:t>
            </a:r>
            <a:r>
              <a:rPr lang="en-US" dirty="0">
                <a:hlinkClick r:id="rId3" tooltip="Computer software"/>
              </a:rPr>
              <a:t>computer software</a:t>
            </a:r>
            <a:r>
              <a:rPr lang="en-US" dirty="0"/>
              <a:t> designed to perform a group of coordinated functions, tasks, or activities for the benefit of the user.</a:t>
            </a:r>
          </a:p>
          <a:p>
            <a:endParaRPr lang="es-ES" dirty="0"/>
          </a:p>
          <a:p>
            <a:r>
              <a:rPr lang="es-ES" dirty="0"/>
              <a:t>Personal </a:t>
            </a:r>
            <a:r>
              <a:rPr lang="es-ES" dirty="0" err="1"/>
              <a:t>addition</a:t>
            </a:r>
            <a:r>
              <a:rPr lang="es-ES" dirty="0"/>
              <a:t>:</a:t>
            </a:r>
          </a:p>
          <a:p>
            <a:r>
              <a:rPr lang="es-ES" dirty="0" err="1"/>
              <a:t>Normally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UI to </a:t>
            </a:r>
            <a:r>
              <a:rPr lang="es-ES" dirty="0" err="1"/>
              <a:t>interact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and a place to store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data.</a:t>
            </a:r>
          </a:p>
          <a:p>
            <a:endParaRPr lang="es-ES" dirty="0" err="1"/>
          </a:p>
        </p:txBody>
      </p:sp>
    </p:spTree>
    <p:extLst>
      <p:ext uri="{BB962C8B-B14F-4D97-AF65-F5344CB8AC3E}">
        <p14:creationId xmlns:p14="http://schemas.microsoft.com/office/powerpoint/2010/main" val="265875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Swiss Software Engineering: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30</a:t>
            </a:fld>
            <a:endParaRPr lang="en-GB" dirty="0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6778693" cy="226846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This is just a blind text to show how the text runs. Text passages can be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highlighted </a:t>
            </a:r>
            <a:r>
              <a:rPr lang="en-GB" dirty="0">
                <a:solidFill>
                  <a:schemeClr val="tx1"/>
                </a:solidFill>
              </a:rPr>
              <a:t>by making them bold (Calibri bold, 90% black).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tx2"/>
                </a:solidFill>
                <a:latin typeface="Calibri"/>
                <a:cs typeface="Calibri"/>
              </a:rPr>
              <a:t>Intermediate heads are also possible (Calibri bold, dark-blue).</a:t>
            </a:r>
          </a:p>
          <a:p>
            <a:pPr marL="0" indent="0">
              <a:buNone/>
            </a:pPr>
            <a:r>
              <a:rPr lang="en-GB" dirty="0"/>
              <a:t>This is just a blind text to show how the text runs. Text passages can be highlighted by making them bold (Calibri bold, 90% black).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plain text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</p:spTree>
    <p:extLst>
      <p:ext uri="{BB962C8B-B14F-4D97-AF65-F5344CB8AC3E}">
        <p14:creationId xmlns:p14="http://schemas.microsoft.com/office/powerpoint/2010/main" val="943933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Swiss Software Engineering: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31</a:t>
            </a:fld>
            <a:endParaRPr lang="en-GB" dirty="0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6778693" cy="2268466"/>
          </a:xfrm>
        </p:spPr>
        <p:txBody>
          <a:bodyPr/>
          <a:lstStyle/>
          <a:p>
            <a:pPr marL="138113" indent="-138113"/>
            <a:r>
              <a:rPr lang="en-GB" dirty="0"/>
              <a:t>This is a placeholder for the first bullet point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bullet points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</p:spTree>
    <p:extLst>
      <p:ext uri="{BB962C8B-B14F-4D97-AF65-F5344CB8AC3E}">
        <p14:creationId xmlns:p14="http://schemas.microsoft.com/office/powerpoint/2010/main" val="1012905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Swiss Software Engineering: </a:t>
            </a:r>
            <a:r>
              <a:rPr lang="en-GB" b="1" dirty="0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32</a:t>
            </a:fld>
            <a:endParaRPr lang="en-GB" dirty="0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6778693" cy="2268466"/>
          </a:xfrm>
        </p:spPr>
        <p:txBody>
          <a:bodyPr/>
          <a:lstStyle/>
          <a:p>
            <a:pPr marL="138113" indent="-138113"/>
            <a:r>
              <a:rPr lang="en-GB" dirty="0"/>
              <a:t>This is a placeholder for the first bullet point</a:t>
            </a:r>
          </a:p>
          <a:p>
            <a:pPr lvl="1"/>
            <a:r>
              <a:rPr lang="en-GB" dirty="0"/>
              <a:t>On the second level, the display of the bullet points looks like this</a:t>
            </a:r>
          </a:p>
          <a:p>
            <a:pPr lvl="2"/>
            <a:r>
              <a:rPr lang="en-GB" dirty="0"/>
              <a:t>On the third level, the display of the bullet points looks like this</a:t>
            </a:r>
          </a:p>
          <a:p>
            <a:pPr marL="182563" indent="-182563"/>
            <a:r>
              <a:rPr lang="en-GB" dirty="0"/>
              <a:t>And here is a placeholder for the second bullet point. If the text of a bullet point continues to run, it is automatically broken into the next line.</a:t>
            </a:r>
          </a:p>
          <a:p>
            <a:r>
              <a:rPr lang="en-GB" dirty="0"/>
              <a:t>Place holder for the third bullet point. If the text of a bullet point continues to run, it is automatically broken into the next line.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bullet points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</p:spTree>
    <p:extLst>
      <p:ext uri="{BB962C8B-B14F-4D97-AF65-F5344CB8AC3E}">
        <p14:creationId xmlns:p14="http://schemas.microsoft.com/office/powerpoint/2010/main" val="348726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Swiss Software Engineering: </a:t>
            </a:r>
            <a:r>
              <a:rPr lang="en-GB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page with two-column structure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The author fills the page with his individual texts, images etc.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4760446" y="1247775"/>
            <a:ext cx="4032000" cy="3511385"/>
          </a:xfrm>
        </p:spPr>
        <p:txBody>
          <a:bodyPr/>
          <a:lstStyle/>
          <a:p>
            <a:r>
              <a:rPr lang="en-GB" dirty="0"/>
              <a:t>Individual contents (text, graphics, picture, table) </a:t>
            </a:r>
            <a:br>
              <a:rPr lang="en-GB" dirty="0"/>
            </a:br>
            <a:r>
              <a:rPr lang="en-GB" dirty="0"/>
              <a:t>for column </a:t>
            </a:r>
          </a:p>
          <a:p>
            <a:r>
              <a:rPr lang="en-GB" dirty="0"/>
              <a:t>All in text format: Calibri light, 14 pt. 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7"/>
          </p:nvPr>
        </p:nvSpPr>
        <p:spPr>
          <a:xfrm>
            <a:off x="253534" y="1255246"/>
            <a:ext cx="4011405" cy="3516525"/>
          </a:xfrm>
          <a:solidFill>
            <a:srgbClr val="F2F2F2"/>
          </a:solidFill>
        </p:spPr>
        <p:txBody>
          <a:bodyPr/>
          <a:lstStyle/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269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Sample page with dark-blue background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author fills the page with his individual texts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Swiss Software Engineering: </a:t>
            </a:r>
            <a:r>
              <a:rPr lang="en-GB" b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This is a placeholder for the first bullet point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742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diagram for copying and pasting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35</a:t>
            </a:fld>
            <a:endParaRPr lang="en-GB" noProof="0"/>
          </a:p>
        </p:txBody>
      </p:sp>
      <p:graphicFrame>
        <p:nvGraphicFramePr>
          <p:cNvPr id="7" name="Diagramm 6"/>
          <p:cNvGraphicFramePr/>
          <p:nvPr>
            <p:extLst/>
          </p:nvPr>
        </p:nvGraphicFramePr>
        <p:xfrm>
          <a:off x="-20637" y="1247775"/>
          <a:ext cx="9144000" cy="418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736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Bildschirmfoto 2018-01-29 um 12.5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98" y="150519"/>
            <a:ext cx="1945865" cy="13829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table for copying and pasting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45764" y="860600"/>
            <a:ext cx="6839392" cy="15194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Swiss Software Engineering: </a:t>
            </a:r>
            <a:r>
              <a:rPr lang="en-GB" b="1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smtClean="0"/>
              <a:pPr/>
              <a:t>36</a:t>
            </a:fld>
            <a:endParaRPr lang="en-GB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246062" y="1470025"/>
          <a:ext cx="8537576" cy="3283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676"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Header</a:t>
                      </a:r>
                      <a:r>
                        <a:rPr lang="en-GB" baseline="0" noProof="0"/>
                        <a:t> = Calibri bold, </a:t>
                      </a:r>
                      <a:r>
                        <a:rPr lang="en-GB" noProof="0"/>
                        <a:t>14</a:t>
                      </a:r>
                      <a:r>
                        <a:rPr lang="en-GB" baseline="0" noProof="0"/>
                        <a:t> pt</a:t>
                      </a:r>
                      <a:endParaRPr lang="en-GB" noProof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Content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=</a:t>
                      </a:r>
                      <a:r>
                        <a:rPr lang="en-GB" sz="1200" b="0" i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Calibri light,</a:t>
                      </a:r>
                      <a:r>
                        <a:rPr lang="en-GB" sz="1200" b="0" i="0" baseline="0" noProof="0" dirty="0">
                          <a:solidFill>
                            <a:schemeClr val="tx1"/>
                          </a:solidFill>
                          <a:latin typeface="Calibri Light"/>
                          <a:cs typeface="Calibri Light"/>
                        </a:rPr>
                        <a:t> 12 pt.</a:t>
                      </a: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SzPct val="80000"/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2"/>
                        </a:buClr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387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 dirty="0">
                        <a:solidFill>
                          <a:schemeClr val="tx1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609"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chemeClr val="tx1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6932890" y="759455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6139444" y="892834"/>
            <a:ext cx="809719" cy="13697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6935548" y="631027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12" idx="1"/>
          </p:cNvCxnSpPr>
          <p:nvPr/>
        </p:nvCxnSpPr>
        <p:spPr>
          <a:xfrm flipH="1">
            <a:off x="5817775" y="697717"/>
            <a:ext cx="1117773" cy="12820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643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Bildschirmfoto 2018-01-29 um 12.5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98" y="150519"/>
            <a:ext cx="1945865" cy="13829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Pattern table for copying and pasting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37</a:t>
            </a:fld>
            <a:endParaRPr lang="en-GB" noProof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246063" y="1473196"/>
          <a:ext cx="8537576" cy="2058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2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2562"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Header =</a:t>
                      </a:r>
                      <a:r>
                        <a:rPr lang="en-GB" baseline="0" noProof="0" dirty="0"/>
                        <a:t> Calibri bold, </a:t>
                      </a:r>
                      <a:r>
                        <a:rPr lang="en-GB" noProof="0" dirty="0"/>
                        <a:t>14</a:t>
                      </a:r>
                      <a:r>
                        <a:rPr lang="en-GB" baseline="0" noProof="0" dirty="0"/>
                        <a:t> </a:t>
                      </a:r>
                      <a:r>
                        <a:rPr lang="en-GB" baseline="0" noProof="0" dirty="0" err="1"/>
                        <a:t>pt</a:t>
                      </a:r>
                      <a:endParaRPr lang="en-GB" noProof="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/>
                        <a:t>Header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noProof="0" dirty="0"/>
                        <a:t>Header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Clr>
                          <a:schemeClr val="tx2"/>
                        </a:buClr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kern="1200" noProof="0">
                        <a:solidFill>
                          <a:srgbClr val="3C3C3C"/>
                        </a:solidFill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  <a:p>
                      <a:pPr marL="0" indent="0">
                        <a:buFont typeface="Wingdings" charset="2"/>
                        <a:buNone/>
                      </a:pP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Bullet</a:t>
                      </a: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 Point</a:t>
                      </a:r>
                    </a:p>
                    <a:p>
                      <a:pPr marL="92075" indent="-92075">
                        <a:buClr>
                          <a:schemeClr val="tx2"/>
                        </a:buClr>
                        <a:buSzPct val="80000"/>
                        <a:buFont typeface="Wingdings" charset="2"/>
                        <a:buChar char="§"/>
                      </a:pPr>
                      <a:r>
                        <a:rPr lang="en-GB" sz="1200" b="0" i="0" baseline="0" noProof="0" dirty="0">
                          <a:solidFill>
                            <a:srgbClr val="3C3C3C"/>
                          </a:solidFill>
                          <a:latin typeface="Calibri Light"/>
                          <a:cs typeface="Calibri Light"/>
                        </a:rPr>
                        <a:t>....</a:t>
                      </a:r>
                      <a:endParaRPr lang="en-GB" sz="1200" b="0" i="0" noProof="0" dirty="0">
                        <a:solidFill>
                          <a:srgbClr val="3C3C3C"/>
                        </a:solidFill>
                        <a:latin typeface="Calibri Light"/>
                        <a:cs typeface="Calibri Ligh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>
          <a:xfrm>
            <a:off x="6932890" y="759455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6162524" y="892834"/>
            <a:ext cx="786640" cy="21249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6935548" y="631027"/>
            <a:ext cx="138142" cy="133379"/>
          </a:xfrm>
          <a:prstGeom prst="rect">
            <a:avLst/>
          </a:prstGeom>
          <a:noFill/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/>
          <p:cNvCxnSpPr>
            <a:stCxn id="10" idx="1"/>
          </p:cNvCxnSpPr>
          <p:nvPr/>
        </p:nvCxnSpPr>
        <p:spPr>
          <a:xfrm flipH="1">
            <a:off x="5817775" y="697717"/>
            <a:ext cx="1117773" cy="128204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79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 Layouts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To copy and paste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/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13"/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Inhaltsplatzhalter 14"/>
          <p:cNvSpPr>
            <a:spLocks noGrp="1"/>
          </p:cNvSpPr>
          <p:nvPr>
            <p:ph sz="quarter" idx="38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71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460315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Layers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General </a:t>
            </a:r>
            <a:r>
              <a:rPr lang="es-ES" dirty="0" err="1"/>
              <a:t>Schema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8386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3078386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3078386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3924946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sp>
        <p:nvSpPr>
          <p:cNvPr id="15" name="Arrow: Down 14"/>
          <p:cNvSpPr/>
          <p:nvPr/>
        </p:nvSpPr>
        <p:spPr>
          <a:xfrm>
            <a:off x="1792975" y="1445558"/>
            <a:ext cx="141253" cy="29045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/>
          <p:cNvSpPr/>
          <p:nvPr/>
        </p:nvSpPr>
        <p:spPr>
          <a:xfrm rot="10800000">
            <a:off x="1984761" y="1445558"/>
            <a:ext cx="141253" cy="290456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22028" y="1114079"/>
            <a:ext cx="525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4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3151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Tiers</a:t>
            </a:r>
            <a:r>
              <a:rPr lang="es-ES" dirty="0"/>
              <a:t> (</a:t>
            </a:r>
            <a:r>
              <a:rPr lang="es-ES" dirty="0" err="1"/>
              <a:t>Physical</a:t>
            </a:r>
            <a:r>
              <a:rPr lang="es-ES" dirty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1222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31222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31222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1877782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pic>
        <p:nvPicPr>
          <p:cNvPr id="4" name="Picture 3" descr="Computer &lt;strong&gt;Database&lt;/strong&gt; Network · Free vector graphic on Pixaba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72" y="3711388"/>
            <a:ext cx="677672" cy="834058"/>
          </a:xfrm>
          <a:prstGeom prst="rect">
            <a:avLst/>
          </a:prstGeom>
        </p:spPr>
      </p:pic>
      <p:pic>
        <p:nvPicPr>
          <p:cNvPr id="14" name="Picture 13" descr="Clipart - Application &lt;strong&gt;Server&lt;/strong&gt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72" y="2409901"/>
            <a:ext cx="677672" cy="877719"/>
          </a:xfrm>
          <a:prstGeom prst="rect">
            <a:avLst/>
          </a:prstGeom>
        </p:spPr>
      </p:pic>
      <p:pic>
        <p:nvPicPr>
          <p:cNvPr id="15" name="Picture 14" descr="Free illustration: &lt;strong&gt;Laptop&lt;/strong&gt;, Computer, Notebook, Pc - Fre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7" y="1346386"/>
            <a:ext cx="900829" cy="647471"/>
          </a:xfrm>
          <a:prstGeom prst="rect">
            <a:avLst/>
          </a:prstGeom>
        </p:spPr>
      </p:pic>
      <p:pic>
        <p:nvPicPr>
          <p:cNvPr id="16" name="Picture 15" descr="Datei:&lt;strong&gt;User&lt;/strong&gt; font awesome.svg – Wikipedia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296" y="1428586"/>
            <a:ext cx="423901" cy="423901"/>
          </a:xfrm>
          <a:prstGeom prst="rect">
            <a:avLst/>
          </a:prstGeom>
        </p:spPr>
      </p:pic>
      <p:pic>
        <p:nvPicPr>
          <p:cNvPr id="17" name="Picture 16" descr="File:Human-go-&lt;strong&gt;home&lt;/strong&gt;.svg - Wikimedia Commons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87" y="1262770"/>
            <a:ext cx="593678" cy="593678"/>
          </a:xfrm>
          <a:prstGeom prst="rect">
            <a:avLst/>
          </a:prstGeom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177" y="2848760"/>
            <a:ext cx="1885098" cy="150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02958" y="4261780"/>
            <a:ext cx="1565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Datacenter</a:t>
            </a:r>
            <a:r>
              <a:rPr lang="es-ES" dirty="0"/>
              <a:t> (Cloud)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85887" y="189093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Home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219444" y="2298334"/>
            <a:ext cx="4805831" cy="2316387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/>
          <p:cNvSpPr/>
          <p:nvPr/>
        </p:nvSpPr>
        <p:spPr>
          <a:xfrm>
            <a:off x="3705367" y="1559609"/>
            <a:ext cx="1228299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/>
          <p:cNvSpPr/>
          <p:nvPr/>
        </p:nvSpPr>
        <p:spPr>
          <a:xfrm>
            <a:off x="3705367" y="2602584"/>
            <a:ext cx="1228299" cy="347201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/>
          <p:cNvSpPr/>
          <p:nvPr/>
        </p:nvSpPr>
        <p:spPr>
          <a:xfrm>
            <a:off x="3705367" y="3960080"/>
            <a:ext cx="1228299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01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3151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1222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31222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31222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1877782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sp>
        <p:nvSpPr>
          <p:cNvPr id="20" name="Arrow: Left-Right 19"/>
          <p:cNvSpPr/>
          <p:nvPr/>
        </p:nvSpPr>
        <p:spPr>
          <a:xfrm rot="16200000">
            <a:off x="4153854" y="1643776"/>
            <a:ext cx="564776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-Right 22"/>
          <p:cNvSpPr/>
          <p:nvPr/>
        </p:nvSpPr>
        <p:spPr>
          <a:xfrm rot="16200000">
            <a:off x="3332902" y="3162613"/>
            <a:ext cx="2206682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0800000">
            <a:off x="4551382" y="1304026"/>
            <a:ext cx="400110" cy="8478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err="1"/>
              <a:t>Frontend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0800000">
            <a:off x="4551382" y="2858845"/>
            <a:ext cx="400110" cy="8478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err="1"/>
              <a:t>Backend</a:t>
            </a:r>
            <a:endParaRPr lang="en-US" dirty="0"/>
          </a:p>
        </p:txBody>
      </p:sp>
      <p:sp>
        <p:nvSpPr>
          <p:cNvPr id="29" name="Arrow: Left-Right 28"/>
          <p:cNvSpPr/>
          <p:nvPr/>
        </p:nvSpPr>
        <p:spPr>
          <a:xfrm rot="16200000">
            <a:off x="3823298" y="2813670"/>
            <a:ext cx="2904568" cy="168337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0800000">
            <a:off x="5359751" y="2010333"/>
            <a:ext cx="400110" cy="15653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dirty="0" err="1"/>
              <a:t>Fullstack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rrow: Left-Right 48"/>
          <p:cNvSpPr/>
          <p:nvPr/>
        </p:nvSpPr>
        <p:spPr>
          <a:xfrm rot="5400000">
            <a:off x="6699650" y="3180076"/>
            <a:ext cx="2206684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8" name="Arrow: Left-Right 47"/>
          <p:cNvSpPr/>
          <p:nvPr/>
        </p:nvSpPr>
        <p:spPr>
          <a:xfrm rot="5400000">
            <a:off x="6301685" y="2696713"/>
            <a:ext cx="1280181" cy="173642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5" name="Arrow: Left-Right 44"/>
          <p:cNvSpPr/>
          <p:nvPr/>
        </p:nvSpPr>
        <p:spPr>
          <a:xfrm rot="5400000">
            <a:off x="4784173" y="2826647"/>
            <a:ext cx="2904566" cy="14238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6" name="Arrow: Left-Right 45"/>
          <p:cNvSpPr/>
          <p:nvPr/>
        </p:nvSpPr>
        <p:spPr>
          <a:xfrm rot="5400000">
            <a:off x="5697526" y="1661239"/>
            <a:ext cx="564777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7" name="Arrow: Left-Right 46"/>
          <p:cNvSpPr/>
          <p:nvPr/>
        </p:nvSpPr>
        <p:spPr>
          <a:xfrm rot="5400000">
            <a:off x="4876573" y="3180076"/>
            <a:ext cx="2206684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4" name="Arrow: Left-Right 43"/>
          <p:cNvSpPr/>
          <p:nvPr/>
        </p:nvSpPr>
        <p:spPr>
          <a:xfrm rot="5400000">
            <a:off x="3823752" y="2826647"/>
            <a:ext cx="2904566" cy="14238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Arrow: Left-Right 41"/>
          <p:cNvSpPr/>
          <p:nvPr/>
        </p:nvSpPr>
        <p:spPr>
          <a:xfrm rot="5400000">
            <a:off x="3104835" y="2826647"/>
            <a:ext cx="2904566" cy="14238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Arrow: Left-Right 38"/>
          <p:cNvSpPr/>
          <p:nvPr/>
        </p:nvSpPr>
        <p:spPr>
          <a:xfrm rot="5400000">
            <a:off x="4018188" y="1661239"/>
            <a:ext cx="564777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Rectangle 10"/>
          <p:cNvSpPr/>
          <p:nvPr/>
        </p:nvSpPr>
        <p:spPr>
          <a:xfrm>
            <a:off x="413151" y="1187685"/>
            <a:ext cx="3597089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31222" y="1445558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1031222" y="2143441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Application</a:t>
            </a:r>
            <a:r>
              <a:rPr lang="es-ES" dirty="0"/>
              <a:t> / </a:t>
            </a:r>
            <a:r>
              <a:rPr lang="es-ES" dirty="0" err="1"/>
              <a:t>Bussiness</a:t>
            </a:r>
            <a:r>
              <a:rPr lang="es-ES" dirty="0"/>
              <a:t> / </a:t>
            </a:r>
            <a:r>
              <a:rPr lang="es-ES" dirty="0" err="1"/>
              <a:t>Service</a:t>
            </a:r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1031222" y="2858846"/>
            <a:ext cx="2360949" cy="56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Data Access</a:t>
            </a:r>
          </a:p>
        </p:txBody>
      </p:sp>
      <p:sp>
        <p:nvSpPr>
          <p:cNvPr id="10" name="Cylinder 9"/>
          <p:cNvSpPr/>
          <p:nvPr/>
        </p:nvSpPr>
        <p:spPr>
          <a:xfrm>
            <a:off x="1877782" y="3711388"/>
            <a:ext cx="667828" cy="63873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DB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38989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sultado de imagen de brow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65" y="1570996"/>
            <a:ext cx="809660" cy="31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36541" y="862477"/>
            <a:ext cx="522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Web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48649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15171" y="862477"/>
            <a:ext cx="784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Desktop</a:t>
            </a:r>
            <a:endParaRPr lang="en-US" dirty="0"/>
          </a:p>
        </p:txBody>
      </p:sp>
      <p:pic>
        <p:nvPicPr>
          <p:cNvPr id="4100" name="Picture 4" descr="Resultado de imagen de desktop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84" y="1524490"/>
            <a:ext cx="399339" cy="4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770157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70157" y="862477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Mobile</a:t>
            </a:r>
            <a:endParaRPr lang="en-US" dirty="0"/>
          </a:p>
        </p:txBody>
      </p:sp>
      <p:pic>
        <p:nvPicPr>
          <p:cNvPr id="4102" name="Picture 6" descr="Resultado de imagen de mob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517" y="1524499"/>
            <a:ext cx="360396" cy="36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591665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470990" y="862477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Embedded</a:t>
            </a:r>
            <a:endParaRPr lang="en-US" dirty="0"/>
          </a:p>
        </p:txBody>
      </p:sp>
      <p:pic>
        <p:nvPicPr>
          <p:cNvPr id="4106" name="Picture 10" descr="Resultado de imagen de hardware boar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79" y="2498231"/>
            <a:ext cx="556784" cy="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7444333" y="1187685"/>
            <a:ext cx="717813" cy="34693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413517" y="862477"/>
            <a:ext cx="77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Services</a:t>
            </a:r>
            <a:endParaRPr lang="en-US" dirty="0"/>
          </a:p>
        </p:txBody>
      </p:sp>
      <p:pic>
        <p:nvPicPr>
          <p:cNvPr id="38" name="Picture 37" descr="Clipart - Application &lt;strong&gt;Server&lt;/strong&gt;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81" y="2552150"/>
            <a:ext cx="346623" cy="44894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24888" y="848145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/>
              <a:t>Profiles</a:t>
            </a:r>
            <a:endParaRPr lang="en-US" sz="1100" dirty="0"/>
          </a:p>
        </p:txBody>
      </p:sp>
      <p:sp>
        <p:nvSpPr>
          <p:cNvPr id="41" name="Arrow: Left-Right 40"/>
          <p:cNvSpPr/>
          <p:nvPr/>
        </p:nvSpPr>
        <p:spPr>
          <a:xfrm rot="5400000">
            <a:off x="3197235" y="3180076"/>
            <a:ext cx="2206684" cy="133414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" name="Arrow: Left-Right 42"/>
          <p:cNvSpPr/>
          <p:nvPr/>
        </p:nvSpPr>
        <p:spPr>
          <a:xfrm rot="10800000">
            <a:off x="413150" y="934871"/>
            <a:ext cx="359686" cy="88710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1695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App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9975" y="2245387"/>
            <a:ext cx="1210933" cy="4227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FF0000"/>
                </a:solidFill>
              </a:rPr>
              <a:t>.Net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Frameworks</a:t>
            </a:r>
            <a:r>
              <a:rPr lang="es-ES" dirty="0"/>
              <a:t> / </a:t>
            </a:r>
            <a:r>
              <a:rPr lang="es-ES" dirty="0" err="1"/>
              <a:t>Ecosystems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244" y="1056934"/>
            <a:ext cx="840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Simplify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of </a:t>
            </a:r>
            <a:r>
              <a:rPr lang="es-ES" dirty="0" err="1"/>
              <a:t>writing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developers</a:t>
            </a:r>
            <a:r>
              <a:rPr lang="es-ES" dirty="0"/>
              <a:t>.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of “</a:t>
            </a:r>
            <a:r>
              <a:rPr lang="es-ES" dirty="0" err="1"/>
              <a:t>helper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”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. </a:t>
            </a:r>
            <a:r>
              <a:rPr lang="es-ES" dirty="0" err="1"/>
              <a:t>Provide</a:t>
            </a:r>
            <a:r>
              <a:rPr lang="es-ES" dirty="0"/>
              <a:t> a “standard </a:t>
            </a:r>
            <a:r>
              <a:rPr lang="es-ES" dirty="0" err="1"/>
              <a:t>way</a:t>
            </a:r>
            <a:r>
              <a:rPr lang="es-ES" dirty="0"/>
              <a:t>” of </a:t>
            </a:r>
            <a:r>
              <a:rPr lang="es-ES" dirty="0" err="1"/>
              <a:t>doing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.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132769" y="1919672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Java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0517" y="220813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Symphony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(PHP)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68265" y="1996763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Zen (PHP)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42314" y="2910035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Ruby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on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Rails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14943" y="3099774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Coldfusion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757391" y="3378919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54955" y="263089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Angular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26589" y="4102250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61325" y="4137138"/>
            <a:ext cx="1210933" cy="422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75713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9">
      <a:dk1>
        <a:srgbClr val="3C3C3C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12" type="System.String"/>
  <Property name="Content" value="600" type="System.String"/>
  <Property name="Language" value="en" type="System.String"/>
  <Property name="TemplateType" value="" type="System.String"/>
  <Property name="Author" value="Jorge Artieda Lacaci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BCN" type="System.String"/>
  <Property name="Subtitle" value=".Net Recruitment Training" type="System.String"/>
  <Property name="Title" value="" type="System.String"/>
  <Property name="Version" value="0.1" type="System.String"/>
  <Property name="DocType" value="" type="System.String"/>
  <Property name="DocName" value=".Net Recruitment Training" type="System.String"/>
  <Property name="DocPath" value="" type="System.String"/>
  <Property name="DocContent" value="" type="System.String"/>
  <Property name="DocShowVersion" value="True" type="System.Boolean"/>
  <Property name="DocShowDate" value="False" type="System.Boolean"/>
  <Property name="DocDateFormat" value="" type="System.String"/>
  <Property name="Date" value="06/11/2018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62BDB5F9-4E39-4B6F-BD74-3DCDDF50439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3044</TotalTime>
  <Words>1723</Words>
  <Application>Microsoft Office PowerPoint</Application>
  <PresentationFormat>On-screen Show (16:9)</PresentationFormat>
  <Paragraphs>397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Lato</vt:lpstr>
      <vt:lpstr>Wingdings</vt:lpstr>
      <vt:lpstr>ERNI Corporate </vt:lpstr>
      <vt:lpstr>.Net Development for Recruiters</vt:lpstr>
      <vt:lpstr>Application Visualization</vt:lpstr>
      <vt:lpstr>Application Definition</vt:lpstr>
      <vt:lpstr>Application Layers</vt:lpstr>
      <vt:lpstr>Application Tiers (Physical)</vt:lpstr>
      <vt:lpstr>Application Development Profiles</vt:lpstr>
      <vt:lpstr>Application Types</vt:lpstr>
      <vt:lpstr>App Development with .Net</vt:lpstr>
      <vt:lpstr>Frameworks / Ecosystems</vt:lpstr>
      <vt:lpstr>.Net Languages</vt:lpstr>
      <vt:lpstr>.Net History</vt:lpstr>
      <vt:lpstr>.Net Core</vt:lpstr>
      <vt:lpstr>.Net Technologies by layer</vt:lpstr>
      <vt:lpstr>Design patterns (not .Net specific)</vt:lpstr>
      <vt:lpstr>Development Ecosystem</vt:lpstr>
      <vt:lpstr>Tools</vt:lpstr>
      <vt:lpstr>Tools</vt:lpstr>
      <vt:lpstr>Methodologies</vt:lpstr>
      <vt:lpstr>The cloud</vt:lpstr>
      <vt:lpstr>Microservices</vt:lpstr>
      <vt:lpstr>Scale microservices</vt:lpstr>
      <vt:lpstr>Scale better in the Cloud</vt:lpstr>
      <vt:lpstr>References</vt:lpstr>
      <vt:lpstr>References</vt:lpstr>
      <vt:lpstr>References</vt:lpstr>
      <vt:lpstr>PowerPoint Presentation</vt:lpstr>
      <vt:lpstr>Saved images</vt:lpstr>
      <vt:lpstr>PowerPoint Presentation</vt:lpstr>
      <vt:lpstr>Notes</vt:lpstr>
      <vt:lpstr>Sample page with plain text</vt:lpstr>
      <vt:lpstr>Sample page with bullet points</vt:lpstr>
      <vt:lpstr>Sample page with bullet points</vt:lpstr>
      <vt:lpstr>Sample page with two-column structure</vt:lpstr>
      <vt:lpstr>Sample page with dark-blue background</vt:lpstr>
      <vt:lpstr>Pattern diagram for copying and pasting</vt:lpstr>
      <vt:lpstr>Pattern table for copying and pasting</vt:lpstr>
      <vt:lpstr>Pattern table for copying and pasting</vt:lpstr>
      <vt:lpstr>Page Layouts</vt:lpstr>
    </vt:vector>
  </TitlesOfParts>
  <Manager/>
  <Company>ERNI Consulting España, S.L.U. · Edificio El Triangle, Plaça Catalunya 1-4, 3rd AB · ES-08002 · Barcelona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Jorge Artieda Lacaci</dc:creator>
  <cp:keywords/>
  <dc:description/>
  <cp:lastModifiedBy>Artieda Jorge (ERNI)</cp:lastModifiedBy>
  <cp:revision>1693</cp:revision>
  <dcterms:created xsi:type="dcterms:W3CDTF">2015-07-16T13:25:07Z</dcterms:created>
  <dcterms:modified xsi:type="dcterms:W3CDTF">2019-12-16T13:49:16Z</dcterms:modified>
  <cp:category>QMS - Basic - ERNI Basic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89bfbb99-a3d0-4445-91a0-b92288aa7e6b</vt:lpwstr>
  </property>
</Properties>
</file>